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152"/>
  </p:notesMasterIdLst>
  <p:handoutMasterIdLst>
    <p:handoutMasterId r:id="rId153"/>
  </p:handoutMasterIdLst>
  <p:sldIdLst>
    <p:sldId id="256" r:id="rId2"/>
    <p:sldId id="299" r:id="rId3"/>
    <p:sldId id="300" r:id="rId4"/>
    <p:sldId id="343" r:id="rId5"/>
    <p:sldId id="260" r:id="rId6"/>
    <p:sldId id="261" r:id="rId7"/>
    <p:sldId id="344" r:id="rId8"/>
    <p:sldId id="426" r:id="rId9"/>
    <p:sldId id="345" r:id="rId10"/>
    <p:sldId id="346" r:id="rId11"/>
    <p:sldId id="347" r:id="rId12"/>
    <p:sldId id="348" r:id="rId13"/>
    <p:sldId id="349" r:id="rId14"/>
    <p:sldId id="350" r:id="rId15"/>
    <p:sldId id="351" r:id="rId16"/>
    <p:sldId id="427" r:id="rId17"/>
    <p:sldId id="428" r:id="rId18"/>
    <p:sldId id="429" r:id="rId19"/>
    <p:sldId id="352" r:id="rId20"/>
    <p:sldId id="425" r:id="rId21"/>
    <p:sldId id="430" r:id="rId22"/>
    <p:sldId id="353" r:id="rId23"/>
    <p:sldId id="354" r:id="rId24"/>
    <p:sldId id="355" r:id="rId25"/>
    <p:sldId id="265" r:id="rId26"/>
    <p:sldId id="357" r:id="rId27"/>
    <p:sldId id="358" r:id="rId28"/>
    <p:sldId id="268" r:id="rId29"/>
    <p:sldId id="269" r:id="rId30"/>
    <p:sldId id="365" r:id="rId31"/>
    <p:sldId id="333" r:id="rId32"/>
    <p:sldId id="336" r:id="rId33"/>
    <p:sldId id="337" r:id="rId34"/>
    <p:sldId id="360" r:id="rId35"/>
    <p:sldId id="361" r:id="rId36"/>
    <p:sldId id="362" r:id="rId37"/>
    <p:sldId id="441" r:id="rId38"/>
    <p:sldId id="431" r:id="rId39"/>
    <p:sldId id="434" r:id="rId40"/>
    <p:sldId id="432" r:id="rId41"/>
    <p:sldId id="363" r:id="rId42"/>
    <p:sldId id="364" r:id="rId43"/>
    <p:sldId id="433" r:id="rId44"/>
    <p:sldId id="435" r:id="rId45"/>
    <p:sldId id="436" r:id="rId46"/>
    <p:sldId id="437" r:id="rId47"/>
    <p:sldId id="438" r:id="rId48"/>
    <p:sldId id="442" r:id="rId49"/>
    <p:sldId id="439" r:id="rId50"/>
    <p:sldId id="440" r:id="rId51"/>
    <p:sldId id="443" r:id="rId52"/>
    <p:sldId id="444" r:id="rId53"/>
    <p:sldId id="445" r:id="rId54"/>
    <p:sldId id="446" r:id="rId55"/>
    <p:sldId id="447" r:id="rId56"/>
    <p:sldId id="448" r:id="rId57"/>
    <p:sldId id="449" r:id="rId58"/>
    <p:sldId id="450" r:id="rId59"/>
    <p:sldId id="451" r:id="rId60"/>
    <p:sldId id="452" r:id="rId61"/>
    <p:sldId id="453" r:id="rId62"/>
    <p:sldId id="454" r:id="rId63"/>
    <p:sldId id="455" r:id="rId64"/>
    <p:sldId id="456" r:id="rId65"/>
    <p:sldId id="458" r:id="rId66"/>
    <p:sldId id="457" r:id="rId67"/>
    <p:sldId id="459" r:id="rId68"/>
    <p:sldId id="460" r:id="rId69"/>
    <p:sldId id="304" r:id="rId70"/>
    <p:sldId id="366" r:id="rId71"/>
    <p:sldId id="367" r:id="rId72"/>
    <p:sldId id="368" r:id="rId73"/>
    <p:sldId id="369" r:id="rId74"/>
    <p:sldId id="370" r:id="rId75"/>
    <p:sldId id="371" r:id="rId76"/>
    <p:sldId id="372" r:id="rId77"/>
    <p:sldId id="373" r:id="rId78"/>
    <p:sldId id="374" r:id="rId79"/>
    <p:sldId id="375" r:id="rId80"/>
    <p:sldId id="376" r:id="rId81"/>
    <p:sldId id="462" r:id="rId82"/>
    <p:sldId id="377" r:id="rId83"/>
    <p:sldId id="378" r:id="rId84"/>
    <p:sldId id="379" r:id="rId85"/>
    <p:sldId id="380" r:id="rId86"/>
    <p:sldId id="381" r:id="rId87"/>
    <p:sldId id="382" r:id="rId88"/>
    <p:sldId id="383" r:id="rId89"/>
    <p:sldId id="384" r:id="rId90"/>
    <p:sldId id="385" r:id="rId91"/>
    <p:sldId id="386" r:id="rId92"/>
    <p:sldId id="387" r:id="rId93"/>
    <p:sldId id="388" r:id="rId94"/>
    <p:sldId id="461" r:id="rId95"/>
    <p:sldId id="389" r:id="rId96"/>
    <p:sldId id="390" r:id="rId97"/>
    <p:sldId id="391" r:id="rId98"/>
    <p:sldId id="392" r:id="rId99"/>
    <p:sldId id="393" r:id="rId100"/>
    <p:sldId id="394" r:id="rId101"/>
    <p:sldId id="395" r:id="rId102"/>
    <p:sldId id="396" r:id="rId103"/>
    <p:sldId id="397" r:id="rId104"/>
    <p:sldId id="398" r:id="rId105"/>
    <p:sldId id="463" r:id="rId106"/>
    <p:sldId id="464" r:id="rId107"/>
    <p:sldId id="465" r:id="rId108"/>
    <p:sldId id="475" r:id="rId109"/>
    <p:sldId id="466" r:id="rId110"/>
    <p:sldId id="399" r:id="rId111"/>
    <p:sldId id="305" r:id="rId112"/>
    <p:sldId id="400" r:id="rId113"/>
    <p:sldId id="401" r:id="rId114"/>
    <p:sldId id="467" r:id="rId115"/>
    <p:sldId id="468" r:id="rId116"/>
    <p:sldId id="469" r:id="rId117"/>
    <p:sldId id="470" r:id="rId118"/>
    <p:sldId id="471" r:id="rId119"/>
    <p:sldId id="402" r:id="rId120"/>
    <p:sldId id="472" r:id="rId121"/>
    <p:sldId id="476" r:id="rId122"/>
    <p:sldId id="404" r:id="rId123"/>
    <p:sldId id="403" r:id="rId124"/>
    <p:sldId id="406" r:id="rId125"/>
    <p:sldId id="407" r:id="rId126"/>
    <p:sldId id="408" r:id="rId127"/>
    <p:sldId id="405" r:id="rId128"/>
    <p:sldId id="409" r:id="rId129"/>
    <p:sldId id="473" r:id="rId130"/>
    <p:sldId id="474" r:id="rId131"/>
    <p:sldId id="477" r:id="rId132"/>
    <p:sldId id="478" r:id="rId133"/>
    <p:sldId id="479" r:id="rId134"/>
    <p:sldId id="480" r:id="rId135"/>
    <p:sldId id="481" r:id="rId136"/>
    <p:sldId id="410" r:id="rId137"/>
    <p:sldId id="411" r:id="rId138"/>
    <p:sldId id="412" r:id="rId139"/>
    <p:sldId id="413" r:id="rId140"/>
    <p:sldId id="414" r:id="rId141"/>
    <p:sldId id="415" r:id="rId142"/>
    <p:sldId id="416" r:id="rId143"/>
    <p:sldId id="417" r:id="rId144"/>
    <p:sldId id="418" r:id="rId145"/>
    <p:sldId id="419" r:id="rId146"/>
    <p:sldId id="420" r:id="rId147"/>
    <p:sldId id="421" r:id="rId148"/>
    <p:sldId id="422" r:id="rId149"/>
    <p:sldId id="423" r:id="rId150"/>
    <p:sldId id="424" r:id="rId151"/>
  </p:sldIdLst>
  <p:sldSz cx="9271000" cy="6172200"/>
  <p:notesSz cx="6858000" cy="9144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589FF"/>
    <a:srgbClr val="0000FF"/>
    <a:srgbClr val="A680FF"/>
    <a:srgbClr val="B2B2B2"/>
    <a:srgbClr val="FFFFFF"/>
    <a:srgbClr val="666699"/>
    <a:srgbClr val="9900FF"/>
    <a:srgbClr val="40FF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387" autoAdjust="0"/>
  </p:normalViewPr>
  <p:slideViewPr>
    <p:cSldViewPr>
      <p:cViewPr varScale="1">
        <p:scale>
          <a:sx n="70" d="100"/>
          <a:sy n="70" d="100"/>
        </p:scale>
        <p:origin x="-1098" y="-102"/>
      </p:cViewPr>
      <p:guideLst>
        <p:guide orient="horz" pos="1944"/>
        <p:guide pos="2920"/>
      </p:guideLst>
    </p:cSldViewPr>
  </p:slideViewPr>
  <p:outlineViewPr>
    <p:cViewPr>
      <p:scale>
        <a:sx n="33" d="100"/>
        <a:sy n="33" d="100"/>
      </p:scale>
      <p:origin x="0" y="32226"/>
    </p:cViewPr>
  </p:outlineViewPr>
  <p:notesTextViewPr>
    <p:cViewPr>
      <p:scale>
        <a:sx n="100" d="100"/>
        <a:sy n="100" d="100"/>
      </p:scale>
      <p:origin x="0" y="312"/>
    </p:cViewPr>
  </p:notesTextViewPr>
  <p:sorterViewPr>
    <p:cViewPr>
      <p:scale>
        <a:sx n="66" d="100"/>
        <a:sy n="66" d="100"/>
      </p:scale>
      <p:origin x="0" y="122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Relationship Id="rId4" Type="http://schemas.openxmlformats.org/officeDocument/2006/relationships/image" Target="../media/image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45916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5053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7600" y="844550"/>
            <a:ext cx="4622800" cy="3073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35178524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5155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0775" y="844550"/>
            <a:ext cx="4616450" cy="3073400"/>
          </a:xfrm>
          <a:ln cap="flat"/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6077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0775" y="844550"/>
            <a:ext cx="4616450" cy="3073400"/>
          </a:xfrm>
          <a:ln cap="flat"/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6179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0775" y="844550"/>
            <a:ext cx="4616450" cy="3073400"/>
          </a:xfrm>
          <a:ln cap="flat"/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628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0775" y="844550"/>
            <a:ext cx="4616450" cy="3073400"/>
          </a:xfrm>
          <a:ln cap="flat"/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6384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0775" y="844550"/>
            <a:ext cx="4616450" cy="3073400"/>
          </a:xfrm>
          <a:ln cap="flat"/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6486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0775" y="844550"/>
            <a:ext cx="4616450" cy="3073400"/>
          </a:xfrm>
          <a:ln cap="flat"/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6589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0775" y="844550"/>
            <a:ext cx="4616450" cy="3073400"/>
          </a:xfrm>
          <a:ln cap="flat"/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6691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0775" y="844550"/>
            <a:ext cx="4616450" cy="3073400"/>
          </a:xfrm>
          <a:ln cap="flat"/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6793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0775" y="844550"/>
            <a:ext cx="4616450" cy="3073400"/>
          </a:xfrm>
          <a:ln cap="flat"/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20775" y="844550"/>
            <a:ext cx="4616450" cy="3073400"/>
          </a:xfrm>
          <a:ln/>
        </p:spPr>
      </p:sp>
      <p:sp>
        <p:nvSpPr>
          <p:cNvPr id="16896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17713" y="2114550"/>
            <a:ext cx="2974975" cy="1981200"/>
          </a:xfrm>
          <a:ln cap="flat"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16000" y="5422900"/>
            <a:ext cx="4965700" cy="11430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b="1" smtClean="0">
                <a:solidFill>
                  <a:srgbClr val="000000"/>
                </a:solidFill>
                <a:latin typeface="Times" pitchFamily="18" charset="0"/>
              </a:rPr>
              <a:t>Truck:  Bill of Lading (In cab near driver seat or with driver);</a:t>
            </a:r>
            <a:br>
              <a:rPr lang="en-US" sz="1400" b="1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b="1" smtClean="0">
                <a:solidFill>
                  <a:srgbClr val="000000"/>
                </a:solidFill>
                <a:latin typeface="Times" pitchFamily="18" charset="0"/>
              </a:rPr>
              <a:t>Air:  Air Bill (With pilot, usually in cockpit);</a:t>
            </a:r>
            <a:br>
              <a:rPr lang="en-US" sz="1400" b="1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b="1" smtClean="0">
                <a:solidFill>
                  <a:srgbClr val="000000"/>
                </a:solidFill>
                <a:latin typeface="Times" pitchFamily="18" charset="0"/>
              </a:rPr>
              <a:t>Rail:  Waybill and Consist (With crew, usually conductor);</a:t>
            </a:r>
            <a:br>
              <a:rPr lang="en-US" sz="1400" b="1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b="1" smtClean="0">
                <a:solidFill>
                  <a:srgbClr val="000000"/>
                </a:solidFill>
                <a:latin typeface="Times" pitchFamily="18" charset="0"/>
              </a:rPr>
              <a:t>Vessel:  Dangerous Cargo Manifest (On bridge. For barges – </a:t>
            </a:r>
            <a:br>
              <a:rPr lang="en-US" sz="1400" b="1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b="1" smtClean="0">
                <a:solidFill>
                  <a:srgbClr val="000000"/>
                </a:solidFill>
                <a:latin typeface="Times" pitchFamily="18" charset="0"/>
              </a:rPr>
              <a:t>in accessible location).</a:t>
            </a:r>
          </a:p>
        </p:txBody>
      </p:sp>
      <p:sp>
        <p:nvSpPr>
          <p:cNvPr id="169988" name="Rectangle 4"/>
          <p:cNvSpPr>
            <a:spLocks noChangeArrowheads="1"/>
          </p:cNvSpPr>
          <p:nvPr/>
        </p:nvSpPr>
        <p:spPr bwMode="auto">
          <a:xfrm>
            <a:off x="3314700" y="8483600"/>
            <a:ext cx="3810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2100"/>
              </a:lnSpc>
            </a:pPr>
            <a:r>
              <a:rPr lang="en-US" sz="1800">
                <a:solidFill>
                  <a:srgbClr val="000000"/>
                </a:solidFill>
                <a:latin typeface="Helvetica" pitchFamily="34" charset="0"/>
              </a:rPr>
              <a:t>20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1425" y="527050"/>
            <a:ext cx="4540250" cy="3022600"/>
          </a:xfrm>
          <a:ln cap="flat"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9900" y="4851400"/>
            <a:ext cx="4737100" cy="3302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Haz Mat Incidents Not Always Reported as Haz Mat Incidents.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7101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0775" y="844550"/>
            <a:ext cx="4616450" cy="3073400"/>
          </a:xfrm>
          <a:ln cap="flat"/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7203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0775" y="844550"/>
            <a:ext cx="4616450" cy="3073400"/>
          </a:xfrm>
          <a:ln cap="flat"/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1425" y="527050"/>
            <a:ext cx="4540250" cy="3022600"/>
          </a:xfrm>
          <a:ln cap="flat"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9900" y="4851400"/>
            <a:ext cx="2654300" cy="11430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Chemical name.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Company identification.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Hazard identification.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Response information.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Chemical/physical properties, etc.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1425" y="527050"/>
            <a:ext cx="4540250" cy="3022600"/>
          </a:xfrm>
          <a:ln cap="flat"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9900" y="4851400"/>
            <a:ext cx="5994400" cy="11430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Think safety with every breath you take — or it may be your last (Think safety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first, last and always).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Must go SLOW in Haz Mat event — A quick vs. go SLOW Haz  Mat response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can kill or injure you and others.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Inexperienced responders think safety is overkill. (Negative safety attitude.)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7510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0775" y="844550"/>
            <a:ext cx="4616450" cy="3073400"/>
          </a:xfrm>
          <a:ln cap="flat"/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7613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1425" y="527050"/>
            <a:ext cx="4540250" cy="3022600"/>
          </a:xfrm>
          <a:ln cap="flat"/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7715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17713" y="2114550"/>
            <a:ext cx="2974975" cy="1981200"/>
          </a:xfrm>
          <a:ln cap="flat"/>
        </p:spPr>
      </p:sp>
      <p:sp>
        <p:nvSpPr>
          <p:cNvPr id="177156" name="Rectangle 4"/>
          <p:cNvSpPr>
            <a:spLocks noChangeArrowheads="1"/>
          </p:cNvSpPr>
          <p:nvPr/>
        </p:nvSpPr>
        <p:spPr bwMode="auto">
          <a:xfrm>
            <a:off x="3314700" y="8483600"/>
            <a:ext cx="3810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2100"/>
              </a:lnSpc>
            </a:pPr>
            <a:r>
              <a:rPr lang="en-US" sz="1800">
                <a:solidFill>
                  <a:srgbClr val="000000"/>
                </a:solidFill>
                <a:latin typeface="Helvetica" pitchFamily="34" charset="0"/>
              </a:rPr>
              <a:t>26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7817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0775" y="844550"/>
            <a:ext cx="4616450" cy="3073400"/>
          </a:xfrm>
          <a:ln cap="flat"/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7920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1425" y="527050"/>
            <a:ext cx="4540250" cy="3022600"/>
          </a:xfrm>
          <a:ln cap="flat"/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17713" y="2114550"/>
            <a:ext cx="2974975" cy="1981200"/>
          </a:xfrm>
          <a:ln cap="flat"/>
        </p:spPr>
      </p:sp>
      <p:sp>
        <p:nvSpPr>
          <p:cNvPr id="153603" name="Rectangle 3"/>
          <p:cNvSpPr>
            <a:spLocks noChangeArrowheads="1"/>
          </p:cNvSpPr>
          <p:nvPr/>
        </p:nvSpPr>
        <p:spPr bwMode="auto">
          <a:xfrm>
            <a:off x="3378200" y="8483600"/>
            <a:ext cx="2540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2100"/>
              </a:lnSpc>
            </a:pPr>
            <a:r>
              <a:rPr lang="en-US" sz="1800">
                <a:solidFill>
                  <a:srgbClr val="000000"/>
                </a:solidFill>
                <a:latin typeface="Helvetica" pitchFamily="34" charset="0"/>
              </a:rPr>
              <a:t>4</a:t>
            </a:r>
          </a:p>
        </p:txBody>
      </p:sp>
      <p:sp>
        <p:nvSpPr>
          <p:cNvPr id="15360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143000" y="5118100"/>
            <a:ext cx="4724400" cy="17526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b="1" dirty="0" smtClean="0">
                <a:solidFill>
                  <a:srgbClr val="000000"/>
                </a:solidFill>
                <a:latin typeface="Times" pitchFamily="18" charset="0"/>
              </a:rPr>
              <a:t>Occupancy/Location (Plating shop or highway).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b="1" dirty="0" smtClean="0">
                <a:solidFill>
                  <a:srgbClr val="000000"/>
                </a:solidFill>
                <a:latin typeface="Times" pitchFamily="18" charset="0"/>
              </a:rPr>
              <a:t>Container Shapes (55-Gallon drum or ribbed tanker).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b="1" dirty="0" smtClean="0">
                <a:solidFill>
                  <a:srgbClr val="000000"/>
                </a:solidFill>
                <a:latin typeface="Times" pitchFamily="18" charset="0"/>
              </a:rPr>
              <a:t>Markings &amp; Colors (Package/label markings or colors).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b="1" dirty="0" smtClean="0">
                <a:solidFill>
                  <a:srgbClr val="000000"/>
                </a:solidFill>
                <a:latin typeface="Times" pitchFamily="18" charset="0"/>
              </a:rPr>
              <a:t>Placards &amp; Labels (Orange placard = Explosive).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b="1" dirty="0" smtClean="0">
                <a:solidFill>
                  <a:srgbClr val="000000"/>
                </a:solidFill>
                <a:latin typeface="Times" pitchFamily="18" charset="0"/>
              </a:rPr>
              <a:t>Shipping Papers </a:t>
            </a:r>
            <a:r>
              <a:rPr lang="en-US" sz="1400" b="1" smtClean="0">
                <a:solidFill>
                  <a:srgbClr val="000000"/>
                </a:solidFill>
                <a:latin typeface="Times" pitchFamily="18" charset="0"/>
              </a:rPr>
              <a:t>and </a:t>
            </a:r>
            <a:r>
              <a:rPr lang="en-US" sz="1400" b="1" smtClean="0">
                <a:solidFill>
                  <a:srgbClr val="000000"/>
                </a:solidFill>
                <a:latin typeface="Times" pitchFamily="18" charset="0"/>
              </a:rPr>
              <a:t>SDS </a:t>
            </a:r>
            <a:r>
              <a:rPr lang="en-US" sz="1400" b="1" dirty="0" smtClean="0">
                <a:solidFill>
                  <a:srgbClr val="000000"/>
                </a:solidFill>
                <a:latin typeface="Times" pitchFamily="18" charset="0"/>
              </a:rPr>
              <a:t>(Consist for railroad incident).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b="1" dirty="0" smtClean="0">
                <a:solidFill>
                  <a:srgbClr val="000000"/>
                </a:solidFill>
                <a:latin typeface="Times" pitchFamily="18" charset="0"/>
              </a:rPr>
              <a:t>Senses (Sight, hearing and smell - last resort).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b="1" dirty="0" smtClean="0">
                <a:solidFill>
                  <a:srgbClr val="000000"/>
                </a:solidFill>
                <a:latin typeface="Times" pitchFamily="18" charset="0"/>
              </a:rPr>
              <a:t>Other Clues  (Responsible party, witness, business plan).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b="1" i="1" dirty="0" smtClean="0">
                <a:solidFill>
                  <a:srgbClr val="000000"/>
                </a:solidFill>
                <a:latin typeface="Times" pitchFamily="18" charset="0"/>
              </a:rPr>
              <a:t>(As per NFPA 472.)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5462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17713" y="2114550"/>
            <a:ext cx="2974975" cy="1981200"/>
          </a:xfrm>
          <a:ln cap="flat"/>
        </p:spPr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3378200" y="8483600"/>
            <a:ext cx="2540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2100"/>
              </a:lnSpc>
            </a:pPr>
            <a:r>
              <a:rPr lang="en-US" sz="1800">
                <a:solidFill>
                  <a:srgbClr val="000000"/>
                </a:solidFill>
                <a:latin typeface="Helvetica" pitchFamily="34" charset="0"/>
              </a:rPr>
              <a:t>5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5565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0775" y="844550"/>
            <a:ext cx="4616450" cy="3073400"/>
          </a:xfrm>
          <a:ln cap="flat"/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5667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0775" y="844550"/>
            <a:ext cx="4616450" cy="3073400"/>
          </a:xfrm>
          <a:ln cap="flat"/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5769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0775" y="844550"/>
            <a:ext cx="4616450" cy="3073400"/>
          </a:xfrm>
          <a:ln cap="flat"/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5872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0775" y="844550"/>
            <a:ext cx="4616450" cy="3073400"/>
          </a:xfrm>
          <a:ln cap="flat"/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5974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0775" y="844550"/>
            <a:ext cx="4616450" cy="3073400"/>
          </a:xfrm>
          <a:ln cap="flat"/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5325" y="1917700"/>
            <a:ext cx="7880350" cy="13223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0650" y="3497263"/>
            <a:ext cx="6489700" cy="15779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2DD32-918F-4839-8DF1-05E985C7F6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559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BD352-75A5-480C-851A-22A588ACF1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447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549275"/>
            <a:ext cx="1970087" cy="4937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5325" y="549275"/>
            <a:ext cx="5757863" cy="4937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DAA61-60C3-49A6-BD82-79B0AAF837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400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8DA3A-AB89-47E3-B83F-7D955CF8D6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654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38" y="3965575"/>
            <a:ext cx="7880350" cy="122713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838" y="2616200"/>
            <a:ext cx="7880350" cy="1349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4469A-31B7-48F3-8E45-AEC12999B4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22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5325" y="1782763"/>
            <a:ext cx="3863975" cy="37036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1700" y="1782763"/>
            <a:ext cx="3863975" cy="37036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D7E9C5-5983-434D-8C7F-F0A085383E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871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550" y="247650"/>
            <a:ext cx="8343900" cy="10287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550" y="1381125"/>
            <a:ext cx="4095750" cy="5762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50" y="1957388"/>
            <a:ext cx="4095750" cy="355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0113" y="1381125"/>
            <a:ext cx="4097337" cy="5762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0113" y="1957388"/>
            <a:ext cx="4097337" cy="355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D1EBA5-B666-4884-AA5E-871D0A1DC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155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A920E-DF21-49EA-A73C-E07F5CF18A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86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3AC9AA-B9BE-4B79-A69D-4AD3573B97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137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550" y="246063"/>
            <a:ext cx="3049588" cy="104616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4263" y="246063"/>
            <a:ext cx="5183187" cy="52673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550" y="1292225"/>
            <a:ext cx="3049588" cy="42211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B285F-D773-4603-85D4-217B0AB596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471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7688" y="4321175"/>
            <a:ext cx="5562600" cy="5095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17688" y="550863"/>
            <a:ext cx="5562600" cy="37036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17688" y="4830763"/>
            <a:ext cx="5562600" cy="723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64D41-D85F-4D6C-8909-8C7F135D47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36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95325" y="549275"/>
            <a:ext cx="788035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5325" y="1782763"/>
            <a:ext cx="7880350" cy="370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5325" y="5622925"/>
            <a:ext cx="1931988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67063" y="5622925"/>
            <a:ext cx="29368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43688" y="5622925"/>
            <a:ext cx="193198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3DB89FD-FE92-469D-ACC3-6075E99428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itchFamily="2" charset="2"/>
        <a:buChar char="u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itchFamily="2" charset="2"/>
        <a:buChar char="v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w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wmf"/><Relationship Id="rId2" Type="http://schemas.openxmlformats.org/officeDocument/2006/relationships/image" Target="../media/image124.wmf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5.wmf"/><Relationship Id="rId4" Type="http://schemas.openxmlformats.org/officeDocument/2006/relationships/oleObject" Target="../embeddings/oleObject10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6.wmf"/><Relationship Id="rId4" Type="http://schemas.openxmlformats.org/officeDocument/2006/relationships/oleObject" Target="../embeddings/oleObject11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9.wmf"/><Relationship Id="rId4" Type="http://schemas.openxmlformats.org/officeDocument/2006/relationships/oleObject" Target="../embeddings/oleObject12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8.wmf"/><Relationship Id="rId5" Type="http://schemas.openxmlformats.org/officeDocument/2006/relationships/image" Target="../media/image5.w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7.w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9.wm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75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image" Target="../media/image9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wmf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Hazardous Materials Recognition &amp; Safety</a:t>
            </a:r>
          </a:p>
        </p:txBody>
      </p:sp>
      <p:graphicFrame>
        <p:nvGraphicFramePr>
          <p:cNvPr id="1026" name="Object 8"/>
          <p:cNvGraphicFramePr>
            <a:graphicFrameLocks noChangeAspect="1"/>
          </p:cNvGraphicFramePr>
          <p:nvPr/>
        </p:nvGraphicFramePr>
        <p:xfrm>
          <a:off x="609600" y="2743200"/>
          <a:ext cx="4608513" cy="186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Clip" r:id="rId4" imgW="4608000" imgH="1865160" progId="MS_ClipArt_Gallery.2">
                  <p:embed/>
                </p:oleObj>
              </mc:Choice>
              <mc:Fallback>
                <p:oleObj name="Clip" r:id="rId4" imgW="4608000" imgH="1865160" progId="MS_ClipArt_Gallery.2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743200"/>
                        <a:ext cx="4608513" cy="1865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9"/>
          <p:cNvGraphicFramePr>
            <a:graphicFrameLocks noChangeAspect="1"/>
          </p:cNvGraphicFramePr>
          <p:nvPr/>
        </p:nvGraphicFramePr>
        <p:xfrm>
          <a:off x="5334000" y="2667000"/>
          <a:ext cx="1085850" cy="181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Clip" r:id="rId6" imgW="1086480" imgH="1815840" progId="MS_ClipArt_Gallery.2">
                  <p:embed/>
                </p:oleObj>
              </mc:Choice>
              <mc:Fallback>
                <p:oleObj name="Clip" r:id="rId6" imgW="1086480" imgH="1815840" progId="MS_ClipArt_Gallery.2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2667000"/>
                        <a:ext cx="1085850" cy="181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acid clou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Outward Warning Signs</a:t>
            </a:r>
          </a:p>
        </p:txBody>
      </p:sp>
      <p:sp>
        <p:nvSpPr>
          <p:cNvPr id="16794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Evidence of leak, fire, smoke, visible vapors, unusual </a:t>
            </a: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colors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/odors, sheen on the water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2"/>
                </a:solidFill>
                <a:latin typeface="+mn-lt"/>
              </a:rPr>
              <a:t>C-6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4" descr="Sig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95325" y="114300"/>
            <a:ext cx="7880350" cy="1028700"/>
          </a:xfrm>
        </p:spPr>
        <p:txBody>
          <a:bodyPr/>
          <a:lstStyle/>
          <a:p>
            <a:pPr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Other Transportation Markings</a:t>
            </a:r>
          </a:p>
        </p:txBody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placards and markin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4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93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Orange Panels</a:t>
            </a:r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See the ERG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C-22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rail car spec marks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83700" cy="621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403" name="Rectangle 3"/>
          <p:cNvSpPr>
            <a:spLocks noGrp="1" noChangeArrowheads="1"/>
          </p:cNvSpPr>
          <p:nvPr>
            <p:ph type="title"/>
          </p:nvPr>
        </p:nvSpPr>
        <p:spPr>
          <a:xfrm>
            <a:off x="695325" y="4953000"/>
            <a:ext cx="7880350" cy="10287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Stenciled Railcars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C-22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Package Labels</a:t>
            </a:r>
          </a:p>
        </p:txBody>
      </p:sp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2095500"/>
            <a:ext cx="238125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00" y="2090738"/>
            <a:ext cx="1646238" cy="244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0" y="2095500"/>
            <a:ext cx="1981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C-22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sce pi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216900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24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Pipeline Markers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C-22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716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7" name="Title 1"/>
          <p:cNvSpPr>
            <a:spLocks noGrp="1"/>
          </p:cNvSpPr>
          <p:nvPr>
            <p:ph type="title"/>
          </p:nvPr>
        </p:nvSpPr>
        <p:spPr>
          <a:xfrm>
            <a:off x="695325" y="190500"/>
            <a:ext cx="7880350" cy="1028700"/>
          </a:xfrm>
        </p:spPr>
        <p:txBody>
          <a:bodyPr/>
          <a:lstStyle/>
          <a:p>
            <a:r>
              <a:rPr lang="en-US" smtClean="0">
                <a:solidFill>
                  <a:schemeClr val="bg2"/>
                </a:solidFill>
              </a:rPr>
              <a:t>Fumigant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2"/>
                </a:solidFill>
                <a:latin typeface="+mn-lt"/>
              </a:rPr>
              <a:t>C-22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0" y="1028700"/>
            <a:ext cx="5029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0000"/>
                </a:solidFill>
              </a:rPr>
              <a:t>Elevated Temperature Materials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2"/>
                </a:solidFill>
                <a:latin typeface="+mn-lt"/>
              </a:rPr>
              <a:t>C-22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Marine Pollutant</a:t>
            </a:r>
          </a:p>
        </p:txBody>
      </p:sp>
      <p:pic>
        <p:nvPicPr>
          <p:cNvPr id="110595" name="Picture 2" descr="2000px-UN_transport_pictogram_-_pollution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0" y="1562100"/>
            <a:ext cx="43815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C-22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Orientation Markings</a:t>
            </a:r>
          </a:p>
        </p:txBody>
      </p:sp>
      <p:pic>
        <p:nvPicPr>
          <p:cNvPr id="111619" name="Picture 2" descr="http://www.ndhealth.gov/aq/rad/ARROWSU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00" y="1714500"/>
            <a:ext cx="34671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C-22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0000"/>
                </a:solidFill>
              </a:rPr>
              <a:t>ORM-D Marking</a:t>
            </a:r>
          </a:p>
        </p:txBody>
      </p:sp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619250"/>
            <a:ext cx="7924800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2"/>
                </a:solidFill>
                <a:latin typeface="+mn-lt"/>
              </a:rPr>
              <a:t>C-22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heen on wa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8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Outward Warning Signs</a:t>
            </a:r>
          </a:p>
        </p:txBody>
      </p:sp>
      <p:sp>
        <p:nvSpPr>
          <p:cNvPr id="16998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663700" y="1782763"/>
            <a:ext cx="7315200" cy="37036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Evidence of leak, fire, smoke, visible vapors, unusual colors/odors, </a:t>
            </a: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sheen on the water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C-6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Purpose of Markings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“Placards and labels are a method of communication for </a:t>
            </a:r>
            <a:r>
              <a:rPr lang="en-US" smtClean="0">
                <a:solidFill>
                  <a:schemeClr val="tx2"/>
                </a:solidFill>
              </a:rPr>
              <a:t>you</a:t>
            </a:r>
            <a:r>
              <a:rPr lang="en-US" smtClean="0"/>
              <a:t>!”</a:t>
            </a:r>
          </a:p>
        </p:txBody>
      </p:sp>
      <p:sp>
        <p:nvSpPr>
          <p:cNvPr id="113668" name="Text Box 4"/>
          <p:cNvSpPr txBox="1">
            <a:spLocks noChangeArrowheads="1"/>
          </p:cNvSpPr>
          <p:nvPr/>
        </p:nvSpPr>
        <p:spPr bwMode="auto">
          <a:xfrm>
            <a:off x="3797300" y="3238500"/>
            <a:ext cx="518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i="1">
                <a:latin typeface="Times New Roman" pitchFamily="18" charset="0"/>
              </a:rPr>
              <a:t>John Falat, California Highway Patrol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4200525" y="549275"/>
            <a:ext cx="2962275" cy="1028700"/>
          </a:xfrm>
        </p:spPr>
        <p:txBody>
          <a:bodyPr/>
          <a:lstStyle/>
          <a:p>
            <a:r>
              <a:rPr lang="en-US" smtClean="0"/>
              <a:t>Senses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00525" y="1782763"/>
            <a:ext cx="4257675" cy="1677987"/>
          </a:xfrm>
        </p:spPr>
        <p:txBody>
          <a:bodyPr/>
          <a:lstStyle/>
          <a:p>
            <a:r>
              <a:rPr lang="en-US" smtClean="0"/>
              <a:t>Last resort!</a:t>
            </a:r>
          </a:p>
          <a:p>
            <a:r>
              <a:rPr lang="en-US" smtClean="0"/>
              <a:t>Highest danger!</a:t>
            </a:r>
          </a:p>
        </p:txBody>
      </p:sp>
      <p:sp>
        <p:nvSpPr>
          <p:cNvPr id="114692" name="Freeform 23"/>
          <p:cNvSpPr>
            <a:spLocks/>
          </p:cNvSpPr>
          <p:nvPr/>
        </p:nvSpPr>
        <p:spPr bwMode="auto">
          <a:xfrm>
            <a:off x="8472488" y="2301875"/>
            <a:ext cx="7937" cy="14288"/>
          </a:xfrm>
          <a:custGeom>
            <a:avLst/>
            <a:gdLst>
              <a:gd name="T0" fmla="*/ 0 w 10"/>
              <a:gd name="T1" fmla="*/ 2147483647 h 17"/>
              <a:gd name="T2" fmla="*/ 0 w 10"/>
              <a:gd name="T3" fmla="*/ 0 h 17"/>
              <a:gd name="T4" fmla="*/ 2147483647 w 10"/>
              <a:gd name="T5" fmla="*/ 2147483647 h 17"/>
              <a:gd name="T6" fmla="*/ 0 w 10"/>
              <a:gd name="T7" fmla="*/ 2147483647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0"/>
              <a:gd name="T13" fmla="*/ 0 h 17"/>
              <a:gd name="T14" fmla="*/ 10 w 10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" h="17">
                <a:moveTo>
                  <a:pt x="0" y="17"/>
                </a:moveTo>
                <a:lnTo>
                  <a:pt x="0" y="0"/>
                </a:lnTo>
                <a:lnTo>
                  <a:pt x="10" y="9"/>
                </a:lnTo>
                <a:lnTo>
                  <a:pt x="0" y="1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4693" name="Group 52"/>
          <p:cNvGrpSpPr>
            <a:grpSpLocks/>
          </p:cNvGrpSpPr>
          <p:nvPr/>
        </p:nvGrpSpPr>
        <p:grpSpPr bwMode="auto">
          <a:xfrm>
            <a:off x="609600" y="685800"/>
            <a:ext cx="2887663" cy="4830763"/>
            <a:chOff x="3054" y="397"/>
            <a:chExt cx="1819" cy="3043"/>
          </a:xfrm>
        </p:grpSpPr>
        <p:sp>
          <p:nvSpPr>
            <p:cNvPr id="114695" name="Freeform 6"/>
            <p:cNvSpPr>
              <a:spLocks/>
            </p:cNvSpPr>
            <p:nvPr/>
          </p:nvSpPr>
          <p:spPr bwMode="auto">
            <a:xfrm>
              <a:off x="3054" y="397"/>
              <a:ext cx="1819" cy="3043"/>
            </a:xfrm>
            <a:custGeom>
              <a:avLst/>
              <a:gdLst>
                <a:gd name="T0" fmla="*/ 7 w 3638"/>
                <a:gd name="T1" fmla="*/ 0 h 6087"/>
                <a:gd name="T2" fmla="*/ 4 w 3638"/>
                <a:gd name="T3" fmla="*/ 0 h 6087"/>
                <a:gd name="T4" fmla="*/ 2 w 3638"/>
                <a:gd name="T5" fmla="*/ 1 h 6087"/>
                <a:gd name="T6" fmla="*/ 1 w 3638"/>
                <a:gd name="T7" fmla="*/ 3 h 6087"/>
                <a:gd name="T8" fmla="*/ 1 w 3638"/>
                <a:gd name="T9" fmla="*/ 4 h 6087"/>
                <a:gd name="T10" fmla="*/ 2 w 3638"/>
                <a:gd name="T11" fmla="*/ 7 h 6087"/>
                <a:gd name="T12" fmla="*/ 2 w 3638"/>
                <a:gd name="T13" fmla="*/ 9 h 6087"/>
                <a:gd name="T14" fmla="*/ 2 w 3638"/>
                <a:gd name="T15" fmla="*/ 11 h 6087"/>
                <a:gd name="T16" fmla="*/ 2 w 3638"/>
                <a:gd name="T17" fmla="*/ 13 h 6087"/>
                <a:gd name="T18" fmla="*/ 1 w 3638"/>
                <a:gd name="T19" fmla="*/ 14 h 6087"/>
                <a:gd name="T20" fmla="*/ 1 w 3638"/>
                <a:gd name="T21" fmla="*/ 15 h 6087"/>
                <a:gd name="T22" fmla="*/ 1 w 3638"/>
                <a:gd name="T23" fmla="*/ 16 h 6087"/>
                <a:gd name="T24" fmla="*/ 1 w 3638"/>
                <a:gd name="T25" fmla="*/ 18 h 6087"/>
                <a:gd name="T26" fmla="*/ 1 w 3638"/>
                <a:gd name="T27" fmla="*/ 18 h 6087"/>
                <a:gd name="T28" fmla="*/ 1 w 3638"/>
                <a:gd name="T29" fmla="*/ 19 h 6087"/>
                <a:gd name="T30" fmla="*/ 2 w 3638"/>
                <a:gd name="T31" fmla="*/ 20 h 6087"/>
                <a:gd name="T32" fmla="*/ 4 w 3638"/>
                <a:gd name="T33" fmla="*/ 21 h 6087"/>
                <a:gd name="T34" fmla="*/ 6 w 3638"/>
                <a:gd name="T35" fmla="*/ 22 h 6087"/>
                <a:gd name="T36" fmla="*/ 9 w 3638"/>
                <a:gd name="T37" fmla="*/ 23 h 6087"/>
                <a:gd name="T38" fmla="*/ 10 w 3638"/>
                <a:gd name="T39" fmla="*/ 23 h 6087"/>
                <a:gd name="T40" fmla="*/ 11 w 3638"/>
                <a:gd name="T41" fmla="*/ 22 h 6087"/>
                <a:gd name="T42" fmla="*/ 12 w 3638"/>
                <a:gd name="T43" fmla="*/ 21 h 6087"/>
                <a:gd name="T44" fmla="*/ 13 w 3638"/>
                <a:gd name="T45" fmla="*/ 19 h 6087"/>
                <a:gd name="T46" fmla="*/ 14 w 3638"/>
                <a:gd name="T47" fmla="*/ 17 h 6087"/>
                <a:gd name="T48" fmla="*/ 14 w 3638"/>
                <a:gd name="T49" fmla="*/ 16 h 6087"/>
                <a:gd name="T50" fmla="*/ 14 w 3638"/>
                <a:gd name="T51" fmla="*/ 15 h 6087"/>
                <a:gd name="T52" fmla="*/ 13 w 3638"/>
                <a:gd name="T53" fmla="*/ 14 h 6087"/>
                <a:gd name="T54" fmla="*/ 13 w 3638"/>
                <a:gd name="T55" fmla="*/ 13 h 6087"/>
                <a:gd name="T56" fmla="*/ 14 w 3638"/>
                <a:gd name="T57" fmla="*/ 11 h 6087"/>
                <a:gd name="T58" fmla="*/ 14 w 3638"/>
                <a:gd name="T59" fmla="*/ 10 h 6087"/>
                <a:gd name="T60" fmla="*/ 14 w 3638"/>
                <a:gd name="T61" fmla="*/ 9 h 6087"/>
                <a:gd name="T62" fmla="*/ 14 w 3638"/>
                <a:gd name="T63" fmla="*/ 7 h 6087"/>
                <a:gd name="T64" fmla="*/ 14 w 3638"/>
                <a:gd name="T65" fmla="*/ 5 h 6087"/>
                <a:gd name="T66" fmla="*/ 14 w 3638"/>
                <a:gd name="T67" fmla="*/ 3 h 6087"/>
                <a:gd name="T68" fmla="*/ 14 w 3638"/>
                <a:gd name="T69" fmla="*/ 2 h 6087"/>
                <a:gd name="T70" fmla="*/ 13 w 3638"/>
                <a:gd name="T71" fmla="*/ 0 h 6087"/>
                <a:gd name="T72" fmla="*/ 11 w 3638"/>
                <a:gd name="T73" fmla="*/ 0 h 6087"/>
                <a:gd name="T74" fmla="*/ 10 w 3638"/>
                <a:gd name="T75" fmla="*/ 0 h 6087"/>
                <a:gd name="T76" fmla="*/ 9 w 3638"/>
                <a:gd name="T77" fmla="*/ 0 h 6087"/>
                <a:gd name="T78" fmla="*/ 9 w 3638"/>
                <a:gd name="T79" fmla="*/ 0 h 608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638"/>
                <a:gd name="T121" fmla="*/ 0 h 6087"/>
                <a:gd name="T122" fmla="*/ 3638 w 3638"/>
                <a:gd name="T123" fmla="*/ 6087 h 608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638" h="6087">
                  <a:moveTo>
                    <a:pt x="2038" y="7"/>
                  </a:moveTo>
                  <a:lnTo>
                    <a:pt x="1691" y="0"/>
                  </a:lnTo>
                  <a:lnTo>
                    <a:pt x="1324" y="40"/>
                  </a:lnTo>
                  <a:lnTo>
                    <a:pt x="962" y="124"/>
                  </a:lnTo>
                  <a:lnTo>
                    <a:pt x="626" y="248"/>
                  </a:lnTo>
                  <a:lnTo>
                    <a:pt x="337" y="401"/>
                  </a:lnTo>
                  <a:lnTo>
                    <a:pt x="122" y="585"/>
                  </a:lnTo>
                  <a:lnTo>
                    <a:pt x="2" y="793"/>
                  </a:lnTo>
                  <a:lnTo>
                    <a:pt x="0" y="1018"/>
                  </a:lnTo>
                  <a:lnTo>
                    <a:pt x="75" y="1270"/>
                  </a:lnTo>
                  <a:lnTo>
                    <a:pt x="170" y="1563"/>
                  </a:lnTo>
                  <a:lnTo>
                    <a:pt x="269" y="1875"/>
                  </a:lnTo>
                  <a:lnTo>
                    <a:pt x="364" y="2197"/>
                  </a:lnTo>
                  <a:lnTo>
                    <a:pt x="442" y="2509"/>
                  </a:lnTo>
                  <a:lnTo>
                    <a:pt x="492" y="2802"/>
                  </a:lnTo>
                  <a:lnTo>
                    <a:pt x="502" y="3056"/>
                  </a:lnTo>
                  <a:lnTo>
                    <a:pt x="461" y="3261"/>
                  </a:lnTo>
                  <a:lnTo>
                    <a:pt x="389" y="3426"/>
                  </a:lnTo>
                  <a:lnTo>
                    <a:pt x="322" y="3585"/>
                  </a:lnTo>
                  <a:lnTo>
                    <a:pt x="254" y="3736"/>
                  </a:lnTo>
                  <a:lnTo>
                    <a:pt x="194" y="3884"/>
                  </a:lnTo>
                  <a:lnTo>
                    <a:pt x="135" y="4029"/>
                  </a:lnTo>
                  <a:lnTo>
                    <a:pt x="87" y="4179"/>
                  </a:lnTo>
                  <a:lnTo>
                    <a:pt x="46" y="4332"/>
                  </a:lnTo>
                  <a:lnTo>
                    <a:pt x="17" y="4497"/>
                  </a:lnTo>
                  <a:lnTo>
                    <a:pt x="4" y="4640"/>
                  </a:lnTo>
                  <a:lnTo>
                    <a:pt x="17" y="4749"/>
                  </a:lnTo>
                  <a:lnTo>
                    <a:pt x="58" y="4834"/>
                  </a:lnTo>
                  <a:lnTo>
                    <a:pt x="128" y="4912"/>
                  </a:lnTo>
                  <a:lnTo>
                    <a:pt x="221" y="4989"/>
                  </a:lnTo>
                  <a:lnTo>
                    <a:pt x="341" y="5084"/>
                  </a:lnTo>
                  <a:lnTo>
                    <a:pt x="486" y="5206"/>
                  </a:lnTo>
                  <a:lnTo>
                    <a:pt x="659" y="5369"/>
                  </a:lnTo>
                  <a:lnTo>
                    <a:pt x="876" y="5550"/>
                  </a:lnTo>
                  <a:lnTo>
                    <a:pt x="1150" y="5714"/>
                  </a:lnTo>
                  <a:lnTo>
                    <a:pt x="1454" y="5858"/>
                  </a:lnTo>
                  <a:lnTo>
                    <a:pt x="1772" y="5974"/>
                  </a:lnTo>
                  <a:lnTo>
                    <a:pt x="2075" y="6050"/>
                  </a:lnTo>
                  <a:lnTo>
                    <a:pt x="2344" y="6087"/>
                  </a:lnTo>
                  <a:lnTo>
                    <a:pt x="2556" y="6073"/>
                  </a:lnTo>
                  <a:lnTo>
                    <a:pt x="2690" y="6003"/>
                  </a:lnTo>
                  <a:lnTo>
                    <a:pt x="2785" y="5864"/>
                  </a:lnTo>
                  <a:lnTo>
                    <a:pt x="2899" y="5668"/>
                  </a:lnTo>
                  <a:lnTo>
                    <a:pt x="3021" y="5433"/>
                  </a:lnTo>
                  <a:lnTo>
                    <a:pt x="3145" y="5181"/>
                  </a:lnTo>
                  <a:lnTo>
                    <a:pt x="3254" y="4925"/>
                  </a:lnTo>
                  <a:lnTo>
                    <a:pt x="3341" y="4691"/>
                  </a:lnTo>
                  <a:lnTo>
                    <a:pt x="3396" y="4495"/>
                  </a:lnTo>
                  <a:lnTo>
                    <a:pt x="3409" y="4359"/>
                  </a:lnTo>
                  <a:lnTo>
                    <a:pt x="3390" y="4246"/>
                  </a:lnTo>
                  <a:lnTo>
                    <a:pt x="3366" y="4122"/>
                  </a:lnTo>
                  <a:lnTo>
                    <a:pt x="3339" y="3987"/>
                  </a:lnTo>
                  <a:lnTo>
                    <a:pt x="3318" y="3843"/>
                  </a:lnTo>
                  <a:lnTo>
                    <a:pt x="3302" y="3688"/>
                  </a:lnTo>
                  <a:lnTo>
                    <a:pt x="3302" y="3531"/>
                  </a:lnTo>
                  <a:lnTo>
                    <a:pt x="3318" y="3370"/>
                  </a:lnTo>
                  <a:lnTo>
                    <a:pt x="3357" y="3211"/>
                  </a:lnTo>
                  <a:lnTo>
                    <a:pt x="3407" y="3048"/>
                  </a:lnTo>
                  <a:lnTo>
                    <a:pt x="3463" y="2885"/>
                  </a:lnTo>
                  <a:lnTo>
                    <a:pt x="3516" y="2713"/>
                  </a:lnTo>
                  <a:lnTo>
                    <a:pt x="3564" y="2536"/>
                  </a:lnTo>
                  <a:lnTo>
                    <a:pt x="3601" y="2342"/>
                  </a:lnTo>
                  <a:lnTo>
                    <a:pt x="3628" y="2137"/>
                  </a:lnTo>
                  <a:lnTo>
                    <a:pt x="3638" y="1914"/>
                  </a:lnTo>
                  <a:lnTo>
                    <a:pt x="3632" y="1669"/>
                  </a:lnTo>
                  <a:lnTo>
                    <a:pt x="3605" y="1411"/>
                  </a:lnTo>
                  <a:lnTo>
                    <a:pt x="3566" y="1165"/>
                  </a:lnTo>
                  <a:lnTo>
                    <a:pt x="3512" y="928"/>
                  </a:lnTo>
                  <a:lnTo>
                    <a:pt x="3442" y="715"/>
                  </a:lnTo>
                  <a:lnTo>
                    <a:pt x="3351" y="523"/>
                  </a:lnTo>
                  <a:lnTo>
                    <a:pt x="3240" y="364"/>
                  </a:lnTo>
                  <a:lnTo>
                    <a:pt x="3105" y="240"/>
                  </a:lnTo>
                  <a:lnTo>
                    <a:pt x="2946" y="161"/>
                  </a:lnTo>
                  <a:lnTo>
                    <a:pt x="2773" y="108"/>
                  </a:lnTo>
                  <a:lnTo>
                    <a:pt x="2608" y="69"/>
                  </a:lnTo>
                  <a:lnTo>
                    <a:pt x="2453" y="42"/>
                  </a:lnTo>
                  <a:lnTo>
                    <a:pt x="2317" y="25"/>
                  </a:lnTo>
                  <a:lnTo>
                    <a:pt x="2201" y="13"/>
                  </a:lnTo>
                  <a:lnTo>
                    <a:pt x="2114" y="9"/>
                  </a:lnTo>
                  <a:lnTo>
                    <a:pt x="2057" y="7"/>
                  </a:lnTo>
                  <a:lnTo>
                    <a:pt x="2038" y="7"/>
                  </a:lnTo>
                  <a:close/>
                </a:path>
              </a:pathLst>
            </a:custGeom>
            <a:solidFill>
              <a:srgbClr val="FFD9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696" name="Freeform 7"/>
            <p:cNvSpPr>
              <a:spLocks/>
            </p:cNvSpPr>
            <p:nvPr/>
          </p:nvSpPr>
          <p:spPr bwMode="auto">
            <a:xfrm>
              <a:off x="3091" y="422"/>
              <a:ext cx="1768" cy="2957"/>
            </a:xfrm>
            <a:custGeom>
              <a:avLst/>
              <a:gdLst>
                <a:gd name="T0" fmla="*/ 7 w 3536"/>
                <a:gd name="T1" fmla="*/ 0 h 5915"/>
                <a:gd name="T2" fmla="*/ 3 w 3536"/>
                <a:gd name="T3" fmla="*/ 0 h 5915"/>
                <a:gd name="T4" fmla="*/ 2 w 3536"/>
                <a:gd name="T5" fmla="*/ 1 h 5915"/>
                <a:gd name="T6" fmla="*/ 0 w 3536"/>
                <a:gd name="T7" fmla="*/ 3 h 5915"/>
                <a:gd name="T8" fmla="*/ 1 w 3536"/>
                <a:gd name="T9" fmla="*/ 4 h 5915"/>
                <a:gd name="T10" fmla="*/ 2 w 3536"/>
                <a:gd name="T11" fmla="*/ 7 h 5915"/>
                <a:gd name="T12" fmla="*/ 2 w 3536"/>
                <a:gd name="T13" fmla="*/ 9 h 5915"/>
                <a:gd name="T14" fmla="*/ 2 w 3536"/>
                <a:gd name="T15" fmla="*/ 11 h 5915"/>
                <a:gd name="T16" fmla="*/ 2 w 3536"/>
                <a:gd name="T17" fmla="*/ 13 h 5915"/>
                <a:gd name="T18" fmla="*/ 1 w 3536"/>
                <a:gd name="T19" fmla="*/ 14 h 5915"/>
                <a:gd name="T20" fmla="*/ 1 w 3536"/>
                <a:gd name="T21" fmla="*/ 15 h 5915"/>
                <a:gd name="T22" fmla="*/ 1 w 3536"/>
                <a:gd name="T23" fmla="*/ 16 h 5915"/>
                <a:gd name="T24" fmla="*/ 1 w 3536"/>
                <a:gd name="T25" fmla="*/ 17 h 5915"/>
                <a:gd name="T26" fmla="*/ 1 w 3536"/>
                <a:gd name="T27" fmla="*/ 18 h 5915"/>
                <a:gd name="T28" fmla="*/ 1 w 3536"/>
                <a:gd name="T29" fmla="*/ 18 h 5915"/>
                <a:gd name="T30" fmla="*/ 2 w 3536"/>
                <a:gd name="T31" fmla="*/ 19 h 5915"/>
                <a:gd name="T32" fmla="*/ 3 w 3536"/>
                <a:gd name="T33" fmla="*/ 21 h 5915"/>
                <a:gd name="T34" fmla="*/ 6 w 3536"/>
                <a:gd name="T35" fmla="*/ 22 h 5915"/>
                <a:gd name="T36" fmla="*/ 7 w 3536"/>
                <a:gd name="T37" fmla="*/ 22 h 5915"/>
                <a:gd name="T38" fmla="*/ 10 w 3536"/>
                <a:gd name="T39" fmla="*/ 23 h 5915"/>
                <a:gd name="T40" fmla="*/ 11 w 3536"/>
                <a:gd name="T41" fmla="*/ 22 h 5915"/>
                <a:gd name="T42" fmla="*/ 12 w 3536"/>
                <a:gd name="T43" fmla="*/ 20 h 5915"/>
                <a:gd name="T44" fmla="*/ 13 w 3536"/>
                <a:gd name="T45" fmla="*/ 18 h 5915"/>
                <a:gd name="T46" fmla="*/ 13 w 3536"/>
                <a:gd name="T47" fmla="*/ 17 h 5915"/>
                <a:gd name="T48" fmla="*/ 13 w 3536"/>
                <a:gd name="T49" fmla="*/ 16 h 5915"/>
                <a:gd name="T50" fmla="*/ 13 w 3536"/>
                <a:gd name="T51" fmla="*/ 15 h 5915"/>
                <a:gd name="T52" fmla="*/ 13 w 3536"/>
                <a:gd name="T53" fmla="*/ 14 h 5915"/>
                <a:gd name="T54" fmla="*/ 13 w 3536"/>
                <a:gd name="T55" fmla="*/ 12 h 5915"/>
                <a:gd name="T56" fmla="*/ 13 w 3536"/>
                <a:gd name="T57" fmla="*/ 11 h 5915"/>
                <a:gd name="T58" fmla="*/ 14 w 3536"/>
                <a:gd name="T59" fmla="*/ 10 h 5915"/>
                <a:gd name="T60" fmla="*/ 14 w 3536"/>
                <a:gd name="T61" fmla="*/ 8 h 5915"/>
                <a:gd name="T62" fmla="*/ 14 w 3536"/>
                <a:gd name="T63" fmla="*/ 7 h 5915"/>
                <a:gd name="T64" fmla="*/ 14 w 3536"/>
                <a:gd name="T65" fmla="*/ 5 h 5915"/>
                <a:gd name="T66" fmla="*/ 14 w 3536"/>
                <a:gd name="T67" fmla="*/ 3 h 5915"/>
                <a:gd name="T68" fmla="*/ 13 w 3536"/>
                <a:gd name="T69" fmla="*/ 1 h 5915"/>
                <a:gd name="T70" fmla="*/ 12 w 3536"/>
                <a:gd name="T71" fmla="*/ 0 h 5915"/>
                <a:gd name="T72" fmla="*/ 11 w 3536"/>
                <a:gd name="T73" fmla="*/ 0 h 5915"/>
                <a:gd name="T74" fmla="*/ 10 w 3536"/>
                <a:gd name="T75" fmla="*/ 0 h 5915"/>
                <a:gd name="T76" fmla="*/ 9 w 3536"/>
                <a:gd name="T77" fmla="*/ 0 h 5915"/>
                <a:gd name="T78" fmla="*/ 7 w 3536"/>
                <a:gd name="T79" fmla="*/ 0 h 591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536"/>
                <a:gd name="T121" fmla="*/ 0 h 5915"/>
                <a:gd name="T122" fmla="*/ 3536 w 3536"/>
                <a:gd name="T123" fmla="*/ 5915 h 591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536" h="5915">
                  <a:moveTo>
                    <a:pt x="1980" y="8"/>
                  </a:moveTo>
                  <a:lnTo>
                    <a:pt x="1643" y="0"/>
                  </a:lnTo>
                  <a:lnTo>
                    <a:pt x="1288" y="41"/>
                  </a:lnTo>
                  <a:lnTo>
                    <a:pt x="935" y="122"/>
                  </a:lnTo>
                  <a:lnTo>
                    <a:pt x="609" y="242"/>
                  </a:lnTo>
                  <a:lnTo>
                    <a:pt x="328" y="392"/>
                  </a:lnTo>
                  <a:lnTo>
                    <a:pt x="119" y="572"/>
                  </a:lnTo>
                  <a:lnTo>
                    <a:pt x="0" y="772"/>
                  </a:lnTo>
                  <a:lnTo>
                    <a:pt x="0" y="991"/>
                  </a:lnTo>
                  <a:lnTo>
                    <a:pt x="74" y="1237"/>
                  </a:lnTo>
                  <a:lnTo>
                    <a:pt x="165" y="1518"/>
                  </a:lnTo>
                  <a:lnTo>
                    <a:pt x="262" y="1823"/>
                  </a:lnTo>
                  <a:lnTo>
                    <a:pt x="355" y="2135"/>
                  </a:lnTo>
                  <a:lnTo>
                    <a:pt x="429" y="2440"/>
                  </a:lnTo>
                  <a:lnTo>
                    <a:pt x="477" y="2723"/>
                  </a:lnTo>
                  <a:lnTo>
                    <a:pt x="487" y="2971"/>
                  </a:lnTo>
                  <a:lnTo>
                    <a:pt x="448" y="3171"/>
                  </a:lnTo>
                  <a:lnTo>
                    <a:pt x="379" y="3332"/>
                  </a:lnTo>
                  <a:lnTo>
                    <a:pt x="313" y="3485"/>
                  </a:lnTo>
                  <a:lnTo>
                    <a:pt x="247" y="3632"/>
                  </a:lnTo>
                  <a:lnTo>
                    <a:pt x="188" y="3776"/>
                  </a:lnTo>
                  <a:lnTo>
                    <a:pt x="132" y="3917"/>
                  </a:lnTo>
                  <a:lnTo>
                    <a:pt x="84" y="4061"/>
                  </a:lnTo>
                  <a:lnTo>
                    <a:pt x="43" y="4210"/>
                  </a:lnTo>
                  <a:lnTo>
                    <a:pt x="16" y="4369"/>
                  </a:lnTo>
                  <a:lnTo>
                    <a:pt x="2" y="4509"/>
                  </a:lnTo>
                  <a:lnTo>
                    <a:pt x="18" y="4615"/>
                  </a:lnTo>
                  <a:lnTo>
                    <a:pt x="57" y="4699"/>
                  </a:lnTo>
                  <a:lnTo>
                    <a:pt x="124" y="4774"/>
                  </a:lnTo>
                  <a:lnTo>
                    <a:pt x="216" y="4850"/>
                  </a:lnTo>
                  <a:lnTo>
                    <a:pt x="332" y="4941"/>
                  </a:lnTo>
                  <a:lnTo>
                    <a:pt x="474" y="5059"/>
                  </a:lnTo>
                  <a:lnTo>
                    <a:pt x="640" y="5218"/>
                  </a:lnTo>
                  <a:lnTo>
                    <a:pt x="852" y="5393"/>
                  </a:lnTo>
                  <a:lnTo>
                    <a:pt x="1117" y="5554"/>
                  </a:lnTo>
                  <a:lnTo>
                    <a:pt x="1414" y="5694"/>
                  </a:lnTo>
                  <a:lnTo>
                    <a:pt x="1723" y="5806"/>
                  </a:lnTo>
                  <a:lnTo>
                    <a:pt x="2017" y="5880"/>
                  </a:lnTo>
                  <a:lnTo>
                    <a:pt x="2279" y="5915"/>
                  </a:lnTo>
                  <a:lnTo>
                    <a:pt x="2483" y="5901"/>
                  </a:lnTo>
                  <a:lnTo>
                    <a:pt x="2613" y="5833"/>
                  </a:lnTo>
                  <a:lnTo>
                    <a:pt x="2706" y="5697"/>
                  </a:lnTo>
                  <a:lnTo>
                    <a:pt x="2816" y="5507"/>
                  </a:lnTo>
                  <a:lnTo>
                    <a:pt x="2937" y="5279"/>
                  </a:lnTo>
                  <a:lnTo>
                    <a:pt x="3055" y="5034"/>
                  </a:lnTo>
                  <a:lnTo>
                    <a:pt x="3160" y="4786"/>
                  </a:lnTo>
                  <a:lnTo>
                    <a:pt x="3247" y="4559"/>
                  </a:lnTo>
                  <a:lnTo>
                    <a:pt x="3299" y="4367"/>
                  </a:lnTo>
                  <a:lnTo>
                    <a:pt x="3313" y="4235"/>
                  </a:lnTo>
                  <a:lnTo>
                    <a:pt x="3293" y="4127"/>
                  </a:lnTo>
                  <a:lnTo>
                    <a:pt x="3270" y="4006"/>
                  </a:lnTo>
                  <a:lnTo>
                    <a:pt x="3243" y="3873"/>
                  </a:lnTo>
                  <a:lnTo>
                    <a:pt x="3224" y="3733"/>
                  </a:lnTo>
                  <a:lnTo>
                    <a:pt x="3208" y="3584"/>
                  </a:lnTo>
                  <a:lnTo>
                    <a:pt x="3208" y="3432"/>
                  </a:lnTo>
                  <a:lnTo>
                    <a:pt x="3224" y="3275"/>
                  </a:lnTo>
                  <a:lnTo>
                    <a:pt x="3262" y="3120"/>
                  </a:lnTo>
                  <a:lnTo>
                    <a:pt x="3313" y="2961"/>
                  </a:lnTo>
                  <a:lnTo>
                    <a:pt x="3365" y="2804"/>
                  </a:lnTo>
                  <a:lnTo>
                    <a:pt x="3418" y="2637"/>
                  </a:lnTo>
                  <a:lnTo>
                    <a:pt x="3464" y="2465"/>
                  </a:lnTo>
                  <a:lnTo>
                    <a:pt x="3501" y="2277"/>
                  </a:lnTo>
                  <a:lnTo>
                    <a:pt x="3526" y="2079"/>
                  </a:lnTo>
                  <a:lnTo>
                    <a:pt x="3536" y="1860"/>
                  </a:lnTo>
                  <a:lnTo>
                    <a:pt x="3528" y="1623"/>
                  </a:lnTo>
                  <a:lnTo>
                    <a:pt x="3503" y="1373"/>
                  </a:lnTo>
                  <a:lnTo>
                    <a:pt x="3466" y="1132"/>
                  </a:lnTo>
                  <a:lnTo>
                    <a:pt x="3412" y="906"/>
                  </a:lnTo>
                  <a:lnTo>
                    <a:pt x="3346" y="696"/>
                  </a:lnTo>
                  <a:lnTo>
                    <a:pt x="3257" y="510"/>
                  </a:lnTo>
                  <a:lnTo>
                    <a:pt x="3148" y="355"/>
                  </a:lnTo>
                  <a:lnTo>
                    <a:pt x="3016" y="237"/>
                  </a:lnTo>
                  <a:lnTo>
                    <a:pt x="2863" y="159"/>
                  </a:lnTo>
                  <a:lnTo>
                    <a:pt x="2694" y="107"/>
                  </a:lnTo>
                  <a:lnTo>
                    <a:pt x="2533" y="70"/>
                  </a:lnTo>
                  <a:lnTo>
                    <a:pt x="2384" y="43"/>
                  </a:lnTo>
                  <a:lnTo>
                    <a:pt x="2252" y="25"/>
                  </a:lnTo>
                  <a:lnTo>
                    <a:pt x="2138" y="14"/>
                  </a:lnTo>
                  <a:lnTo>
                    <a:pt x="2054" y="10"/>
                  </a:lnTo>
                  <a:lnTo>
                    <a:pt x="1998" y="8"/>
                  </a:lnTo>
                  <a:lnTo>
                    <a:pt x="1980" y="8"/>
                  </a:lnTo>
                  <a:close/>
                </a:path>
              </a:pathLst>
            </a:custGeom>
            <a:solidFill>
              <a:srgbClr val="FFD5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697" name="Freeform 8"/>
            <p:cNvSpPr>
              <a:spLocks/>
            </p:cNvSpPr>
            <p:nvPr/>
          </p:nvSpPr>
          <p:spPr bwMode="auto">
            <a:xfrm>
              <a:off x="3128" y="448"/>
              <a:ext cx="1715" cy="2871"/>
            </a:xfrm>
            <a:custGeom>
              <a:avLst/>
              <a:gdLst>
                <a:gd name="T0" fmla="*/ 6 w 3431"/>
                <a:gd name="T1" fmla="*/ 0 h 5742"/>
                <a:gd name="T2" fmla="*/ 3 w 3431"/>
                <a:gd name="T3" fmla="*/ 1 h 5742"/>
                <a:gd name="T4" fmla="*/ 1 w 3431"/>
                <a:gd name="T5" fmla="*/ 1 h 5742"/>
                <a:gd name="T6" fmla="*/ 0 w 3431"/>
                <a:gd name="T7" fmla="*/ 3 h 5742"/>
                <a:gd name="T8" fmla="*/ 0 w 3431"/>
                <a:gd name="T9" fmla="*/ 5 h 5742"/>
                <a:gd name="T10" fmla="*/ 0 w 3431"/>
                <a:gd name="T11" fmla="*/ 6 h 5742"/>
                <a:gd name="T12" fmla="*/ 1 w 3431"/>
                <a:gd name="T13" fmla="*/ 10 h 5742"/>
                <a:gd name="T14" fmla="*/ 1 w 3431"/>
                <a:gd name="T15" fmla="*/ 11 h 5742"/>
                <a:gd name="T16" fmla="*/ 1 w 3431"/>
                <a:gd name="T17" fmla="*/ 12 h 5742"/>
                <a:gd name="T18" fmla="*/ 0 w 3431"/>
                <a:gd name="T19" fmla="*/ 13 h 5742"/>
                <a:gd name="T20" fmla="*/ 0 w 3431"/>
                <a:gd name="T21" fmla="*/ 14 h 5742"/>
                <a:gd name="T22" fmla="*/ 0 w 3431"/>
                <a:gd name="T23" fmla="*/ 15 h 5742"/>
                <a:gd name="T24" fmla="*/ 0 w 3431"/>
                <a:gd name="T25" fmla="*/ 18 h 5742"/>
                <a:gd name="T26" fmla="*/ 0 w 3431"/>
                <a:gd name="T27" fmla="*/ 18 h 5742"/>
                <a:gd name="T28" fmla="*/ 0 w 3431"/>
                <a:gd name="T29" fmla="*/ 19 h 5742"/>
                <a:gd name="T30" fmla="*/ 1 w 3431"/>
                <a:gd name="T31" fmla="*/ 20 h 5742"/>
                <a:gd name="T32" fmla="*/ 3 w 3431"/>
                <a:gd name="T33" fmla="*/ 21 h 5742"/>
                <a:gd name="T34" fmla="*/ 5 w 3431"/>
                <a:gd name="T35" fmla="*/ 22 h 5742"/>
                <a:gd name="T36" fmla="*/ 7 w 3431"/>
                <a:gd name="T37" fmla="*/ 22 h 5742"/>
                <a:gd name="T38" fmla="*/ 9 w 3431"/>
                <a:gd name="T39" fmla="*/ 22 h 5742"/>
                <a:gd name="T40" fmla="*/ 10 w 3431"/>
                <a:gd name="T41" fmla="*/ 22 h 5742"/>
                <a:gd name="T42" fmla="*/ 11 w 3431"/>
                <a:gd name="T43" fmla="*/ 21 h 5742"/>
                <a:gd name="T44" fmla="*/ 11 w 3431"/>
                <a:gd name="T45" fmla="*/ 19 h 5742"/>
                <a:gd name="T46" fmla="*/ 12 w 3431"/>
                <a:gd name="T47" fmla="*/ 17 h 5742"/>
                <a:gd name="T48" fmla="*/ 12 w 3431"/>
                <a:gd name="T49" fmla="*/ 15 h 5742"/>
                <a:gd name="T50" fmla="*/ 12 w 3431"/>
                <a:gd name="T51" fmla="*/ 14 h 5742"/>
                <a:gd name="T52" fmla="*/ 12 w 3431"/>
                <a:gd name="T53" fmla="*/ 13 h 5742"/>
                <a:gd name="T54" fmla="*/ 12 w 3431"/>
                <a:gd name="T55" fmla="*/ 12 h 5742"/>
                <a:gd name="T56" fmla="*/ 12 w 3431"/>
                <a:gd name="T57" fmla="*/ 11 h 5742"/>
                <a:gd name="T58" fmla="*/ 12 w 3431"/>
                <a:gd name="T59" fmla="*/ 10 h 5742"/>
                <a:gd name="T60" fmla="*/ 13 w 3431"/>
                <a:gd name="T61" fmla="*/ 9 h 5742"/>
                <a:gd name="T62" fmla="*/ 13 w 3431"/>
                <a:gd name="T63" fmla="*/ 7 h 5742"/>
                <a:gd name="T64" fmla="*/ 13 w 3431"/>
                <a:gd name="T65" fmla="*/ 6 h 5742"/>
                <a:gd name="T66" fmla="*/ 12 w 3431"/>
                <a:gd name="T67" fmla="*/ 3 h 5742"/>
                <a:gd name="T68" fmla="*/ 12 w 3431"/>
                <a:gd name="T69" fmla="*/ 1 h 5742"/>
                <a:gd name="T70" fmla="*/ 11 w 3431"/>
                <a:gd name="T71" fmla="*/ 1 h 5742"/>
                <a:gd name="T72" fmla="*/ 10 w 3431"/>
                <a:gd name="T73" fmla="*/ 1 h 5742"/>
                <a:gd name="T74" fmla="*/ 9 w 3431"/>
                <a:gd name="T75" fmla="*/ 1 h 5742"/>
                <a:gd name="T76" fmla="*/ 8 w 3431"/>
                <a:gd name="T77" fmla="*/ 1 h 5742"/>
                <a:gd name="T78" fmla="*/ 7 w 3431"/>
                <a:gd name="T79" fmla="*/ 1 h 574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431"/>
                <a:gd name="T121" fmla="*/ 0 h 5742"/>
                <a:gd name="T122" fmla="*/ 3431 w 3431"/>
                <a:gd name="T123" fmla="*/ 5742 h 574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431" h="5742">
                  <a:moveTo>
                    <a:pt x="1922" y="8"/>
                  </a:moveTo>
                  <a:lnTo>
                    <a:pt x="1594" y="0"/>
                  </a:lnTo>
                  <a:lnTo>
                    <a:pt x="1251" y="39"/>
                  </a:lnTo>
                  <a:lnTo>
                    <a:pt x="908" y="119"/>
                  </a:lnTo>
                  <a:lnTo>
                    <a:pt x="592" y="235"/>
                  </a:lnTo>
                  <a:lnTo>
                    <a:pt x="318" y="380"/>
                  </a:lnTo>
                  <a:lnTo>
                    <a:pt x="114" y="553"/>
                  </a:lnTo>
                  <a:lnTo>
                    <a:pt x="2" y="747"/>
                  </a:lnTo>
                  <a:lnTo>
                    <a:pt x="0" y="960"/>
                  </a:lnTo>
                  <a:lnTo>
                    <a:pt x="70" y="1199"/>
                  </a:lnTo>
                  <a:lnTo>
                    <a:pt x="159" y="1474"/>
                  </a:lnTo>
                  <a:lnTo>
                    <a:pt x="252" y="1769"/>
                  </a:lnTo>
                  <a:lnTo>
                    <a:pt x="343" y="2073"/>
                  </a:lnTo>
                  <a:lnTo>
                    <a:pt x="417" y="2366"/>
                  </a:lnTo>
                  <a:lnTo>
                    <a:pt x="464" y="2644"/>
                  </a:lnTo>
                  <a:lnTo>
                    <a:pt x="473" y="2882"/>
                  </a:lnTo>
                  <a:lnTo>
                    <a:pt x="436" y="3076"/>
                  </a:lnTo>
                  <a:lnTo>
                    <a:pt x="369" y="3233"/>
                  </a:lnTo>
                  <a:lnTo>
                    <a:pt x="303" y="3380"/>
                  </a:lnTo>
                  <a:lnTo>
                    <a:pt x="239" y="3522"/>
                  </a:lnTo>
                  <a:lnTo>
                    <a:pt x="182" y="3664"/>
                  </a:lnTo>
                  <a:lnTo>
                    <a:pt x="128" y="3799"/>
                  </a:lnTo>
                  <a:lnTo>
                    <a:pt x="82" y="3941"/>
                  </a:lnTo>
                  <a:lnTo>
                    <a:pt x="43" y="4086"/>
                  </a:lnTo>
                  <a:lnTo>
                    <a:pt x="16" y="4239"/>
                  </a:lnTo>
                  <a:lnTo>
                    <a:pt x="2" y="4375"/>
                  </a:lnTo>
                  <a:lnTo>
                    <a:pt x="18" y="4478"/>
                  </a:lnTo>
                  <a:lnTo>
                    <a:pt x="56" y="4559"/>
                  </a:lnTo>
                  <a:lnTo>
                    <a:pt x="120" y="4633"/>
                  </a:lnTo>
                  <a:lnTo>
                    <a:pt x="208" y="4705"/>
                  </a:lnTo>
                  <a:lnTo>
                    <a:pt x="322" y="4796"/>
                  </a:lnTo>
                  <a:lnTo>
                    <a:pt x="458" y="4909"/>
                  </a:lnTo>
                  <a:lnTo>
                    <a:pt x="621" y="5064"/>
                  </a:lnTo>
                  <a:lnTo>
                    <a:pt x="826" y="5232"/>
                  </a:lnTo>
                  <a:lnTo>
                    <a:pt x="1084" y="5389"/>
                  </a:lnTo>
                  <a:lnTo>
                    <a:pt x="1371" y="5525"/>
                  </a:lnTo>
                  <a:lnTo>
                    <a:pt x="1672" y="5636"/>
                  </a:lnTo>
                  <a:lnTo>
                    <a:pt x="1957" y="5707"/>
                  </a:lnTo>
                  <a:lnTo>
                    <a:pt x="2211" y="5742"/>
                  </a:lnTo>
                  <a:lnTo>
                    <a:pt x="2411" y="5727"/>
                  </a:lnTo>
                  <a:lnTo>
                    <a:pt x="2537" y="5661"/>
                  </a:lnTo>
                  <a:lnTo>
                    <a:pt x="2626" y="5529"/>
                  </a:lnTo>
                  <a:lnTo>
                    <a:pt x="2735" y="5345"/>
                  </a:lnTo>
                  <a:lnTo>
                    <a:pt x="2849" y="5124"/>
                  </a:lnTo>
                  <a:lnTo>
                    <a:pt x="2965" y="4885"/>
                  </a:lnTo>
                  <a:lnTo>
                    <a:pt x="3068" y="4645"/>
                  </a:lnTo>
                  <a:lnTo>
                    <a:pt x="3152" y="4426"/>
                  </a:lnTo>
                  <a:lnTo>
                    <a:pt x="3202" y="4239"/>
                  </a:lnTo>
                  <a:lnTo>
                    <a:pt x="3216" y="4111"/>
                  </a:lnTo>
                  <a:lnTo>
                    <a:pt x="3196" y="4005"/>
                  </a:lnTo>
                  <a:lnTo>
                    <a:pt x="3175" y="3888"/>
                  </a:lnTo>
                  <a:lnTo>
                    <a:pt x="3148" y="3759"/>
                  </a:lnTo>
                  <a:lnTo>
                    <a:pt x="3128" y="3623"/>
                  </a:lnTo>
                  <a:lnTo>
                    <a:pt x="3115" y="3479"/>
                  </a:lnTo>
                  <a:lnTo>
                    <a:pt x="3113" y="3332"/>
                  </a:lnTo>
                  <a:lnTo>
                    <a:pt x="3126" y="3181"/>
                  </a:lnTo>
                  <a:lnTo>
                    <a:pt x="3165" y="3029"/>
                  </a:lnTo>
                  <a:lnTo>
                    <a:pt x="3214" y="2874"/>
                  </a:lnTo>
                  <a:lnTo>
                    <a:pt x="3266" y="2721"/>
                  </a:lnTo>
                  <a:lnTo>
                    <a:pt x="3316" y="2560"/>
                  </a:lnTo>
                  <a:lnTo>
                    <a:pt x="3361" y="2391"/>
                  </a:lnTo>
                  <a:lnTo>
                    <a:pt x="3396" y="2209"/>
                  </a:lnTo>
                  <a:lnTo>
                    <a:pt x="3421" y="2015"/>
                  </a:lnTo>
                  <a:lnTo>
                    <a:pt x="3431" y="1804"/>
                  </a:lnTo>
                  <a:lnTo>
                    <a:pt x="3425" y="1575"/>
                  </a:lnTo>
                  <a:lnTo>
                    <a:pt x="3400" y="1333"/>
                  </a:lnTo>
                  <a:lnTo>
                    <a:pt x="3363" y="1100"/>
                  </a:lnTo>
                  <a:lnTo>
                    <a:pt x="3313" y="877"/>
                  </a:lnTo>
                  <a:lnTo>
                    <a:pt x="3247" y="675"/>
                  </a:lnTo>
                  <a:lnTo>
                    <a:pt x="3159" y="495"/>
                  </a:lnTo>
                  <a:lnTo>
                    <a:pt x="3057" y="344"/>
                  </a:lnTo>
                  <a:lnTo>
                    <a:pt x="2929" y="227"/>
                  </a:lnTo>
                  <a:lnTo>
                    <a:pt x="2779" y="154"/>
                  </a:lnTo>
                  <a:lnTo>
                    <a:pt x="2614" y="103"/>
                  </a:lnTo>
                  <a:lnTo>
                    <a:pt x="2459" y="68"/>
                  </a:lnTo>
                  <a:lnTo>
                    <a:pt x="2314" y="41"/>
                  </a:lnTo>
                  <a:lnTo>
                    <a:pt x="2186" y="26"/>
                  </a:lnTo>
                  <a:lnTo>
                    <a:pt x="2077" y="14"/>
                  </a:lnTo>
                  <a:lnTo>
                    <a:pt x="1994" y="10"/>
                  </a:lnTo>
                  <a:lnTo>
                    <a:pt x="1939" y="8"/>
                  </a:lnTo>
                  <a:lnTo>
                    <a:pt x="1922" y="8"/>
                  </a:lnTo>
                  <a:close/>
                </a:path>
              </a:pathLst>
            </a:custGeom>
            <a:solidFill>
              <a:srgbClr val="FFD2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698" name="Freeform 9"/>
            <p:cNvSpPr>
              <a:spLocks/>
            </p:cNvSpPr>
            <p:nvPr/>
          </p:nvSpPr>
          <p:spPr bwMode="auto">
            <a:xfrm>
              <a:off x="3165" y="473"/>
              <a:ext cx="1664" cy="2785"/>
            </a:xfrm>
            <a:custGeom>
              <a:avLst/>
              <a:gdLst>
                <a:gd name="T0" fmla="*/ 7 w 3328"/>
                <a:gd name="T1" fmla="*/ 0 h 5569"/>
                <a:gd name="T2" fmla="*/ 3 w 3328"/>
                <a:gd name="T3" fmla="*/ 1 h 5569"/>
                <a:gd name="T4" fmla="*/ 2 w 3328"/>
                <a:gd name="T5" fmla="*/ 2 h 5569"/>
                <a:gd name="T6" fmla="*/ 0 w 3328"/>
                <a:gd name="T7" fmla="*/ 3 h 5569"/>
                <a:gd name="T8" fmla="*/ 1 w 3328"/>
                <a:gd name="T9" fmla="*/ 5 h 5569"/>
                <a:gd name="T10" fmla="*/ 1 w 3328"/>
                <a:gd name="T11" fmla="*/ 7 h 5569"/>
                <a:gd name="T12" fmla="*/ 2 w 3328"/>
                <a:gd name="T13" fmla="*/ 9 h 5569"/>
                <a:gd name="T14" fmla="*/ 2 w 3328"/>
                <a:gd name="T15" fmla="*/ 11 h 5569"/>
                <a:gd name="T16" fmla="*/ 2 w 3328"/>
                <a:gd name="T17" fmla="*/ 13 h 5569"/>
                <a:gd name="T18" fmla="*/ 1 w 3328"/>
                <a:gd name="T19" fmla="*/ 14 h 5569"/>
                <a:gd name="T20" fmla="*/ 1 w 3328"/>
                <a:gd name="T21" fmla="*/ 15 h 5569"/>
                <a:gd name="T22" fmla="*/ 1 w 3328"/>
                <a:gd name="T23" fmla="*/ 16 h 5569"/>
                <a:gd name="T24" fmla="*/ 1 w 3328"/>
                <a:gd name="T25" fmla="*/ 17 h 5569"/>
                <a:gd name="T26" fmla="*/ 1 w 3328"/>
                <a:gd name="T27" fmla="*/ 18 h 5569"/>
                <a:gd name="T28" fmla="*/ 1 w 3328"/>
                <a:gd name="T29" fmla="*/ 18 h 5569"/>
                <a:gd name="T30" fmla="*/ 2 w 3328"/>
                <a:gd name="T31" fmla="*/ 19 h 5569"/>
                <a:gd name="T32" fmla="*/ 3 w 3328"/>
                <a:gd name="T33" fmla="*/ 20 h 5569"/>
                <a:gd name="T34" fmla="*/ 6 w 3328"/>
                <a:gd name="T35" fmla="*/ 21 h 5569"/>
                <a:gd name="T36" fmla="*/ 7 w 3328"/>
                <a:gd name="T37" fmla="*/ 22 h 5569"/>
                <a:gd name="T38" fmla="*/ 10 w 3328"/>
                <a:gd name="T39" fmla="*/ 22 h 5569"/>
                <a:gd name="T40" fmla="*/ 10 w 3328"/>
                <a:gd name="T41" fmla="*/ 21 h 5569"/>
                <a:gd name="T42" fmla="*/ 11 w 3328"/>
                <a:gd name="T43" fmla="*/ 20 h 5569"/>
                <a:gd name="T44" fmla="*/ 12 w 3328"/>
                <a:gd name="T45" fmla="*/ 18 h 5569"/>
                <a:gd name="T46" fmla="*/ 13 w 3328"/>
                <a:gd name="T47" fmla="*/ 17 h 5569"/>
                <a:gd name="T48" fmla="*/ 13 w 3328"/>
                <a:gd name="T49" fmla="*/ 16 h 5569"/>
                <a:gd name="T50" fmla="*/ 12 w 3328"/>
                <a:gd name="T51" fmla="*/ 15 h 5569"/>
                <a:gd name="T52" fmla="*/ 12 w 3328"/>
                <a:gd name="T53" fmla="*/ 14 h 5569"/>
                <a:gd name="T54" fmla="*/ 12 w 3328"/>
                <a:gd name="T55" fmla="*/ 13 h 5569"/>
                <a:gd name="T56" fmla="*/ 13 w 3328"/>
                <a:gd name="T57" fmla="*/ 11 h 5569"/>
                <a:gd name="T58" fmla="*/ 13 w 3328"/>
                <a:gd name="T59" fmla="*/ 10 h 5569"/>
                <a:gd name="T60" fmla="*/ 13 w 3328"/>
                <a:gd name="T61" fmla="*/ 9 h 5569"/>
                <a:gd name="T62" fmla="*/ 13 w 3328"/>
                <a:gd name="T63" fmla="*/ 7 h 5569"/>
                <a:gd name="T64" fmla="*/ 13 w 3328"/>
                <a:gd name="T65" fmla="*/ 6 h 5569"/>
                <a:gd name="T66" fmla="*/ 13 w 3328"/>
                <a:gd name="T67" fmla="*/ 4 h 5569"/>
                <a:gd name="T68" fmla="*/ 12 w 3328"/>
                <a:gd name="T69" fmla="*/ 2 h 5569"/>
                <a:gd name="T70" fmla="*/ 12 w 3328"/>
                <a:gd name="T71" fmla="*/ 1 h 5569"/>
                <a:gd name="T72" fmla="*/ 10 w 3328"/>
                <a:gd name="T73" fmla="*/ 1 h 5569"/>
                <a:gd name="T74" fmla="*/ 9 w 3328"/>
                <a:gd name="T75" fmla="*/ 1 h 5569"/>
                <a:gd name="T76" fmla="*/ 7 w 3328"/>
                <a:gd name="T77" fmla="*/ 1 h 5569"/>
                <a:gd name="T78" fmla="*/ 7 w 3328"/>
                <a:gd name="T79" fmla="*/ 1 h 556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328"/>
                <a:gd name="T121" fmla="*/ 0 h 5569"/>
                <a:gd name="T122" fmla="*/ 3328 w 3328"/>
                <a:gd name="T123" fmla="*/ 5569 h 556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328" h="5569">
                  <a:moveTo>
                    <a:pt x="1863" y="8"/>
                  </a:moveTo>
                  <a:lnTo>
                    <a:pt x="1545" y="0"/>
                  </a:lnTo>
                  <a:lnTo>
                    <a:pt x="1212" y="39"/>
                  </a:lnTo>
                  <a:lnTo>
                    <a:pt x="878" y="116"/>
                  </a:lnTo>
                  <a:lnTo>
                    <a:pt x="572" y="229"/>
                  </a:lnTo>
                  <a:lnTo>
                    <a:pt x="306" y="370"/>
                  </a:lnTo>
                  <a:lnTo>
                    <a:pt x="110" y="537"/>
                  </a:lnTo>
                  <a:lnTo>
                    <a:pt x="0" y="725"/>
                  </a:lnTo>
                  <a:lnTo>
                    <a:pt x="0" y="933"/>
                  </a:lnTo>
                  <a:lnTo>
                    <a:pt x="68" y="1163"/>
                  </a:lnTo>
                  <a:lnTo>
                    <a:pt x="155" y="1431"/>
                  </a:lnTo>
                  <a:lnTo>
                    <a:pt x="246" y="1716"/>
                  </a:lnTo>
                  <a:lnTo>
                    <a:pt x="333" y="2011"/>
                  </a:lnTo>
                  <a:lnTo>
                    <a:pt x="403" y="2296"/>
                  </a:lnTo>
                  <a:lnTo>
                    <a:pt x="450" y="2563"/>
                  </a:lnTo>
                  <a:lnTo>
                    <a:pt x="459" y="2796"/>
                  </a:lnTo>
                  <a:lnTo>
                    <a:pt x="423" y="2984"/>
                  </a:lnTo>
                  <a:lnTo>
                    <a:pt x="357" y="3135"/>
                  </a:lnTo>
                  <a:lnTo>
                    <a:pt x="293" y="3281"/>
                  </a:lnTo>
                  <a:lnTo>
                    <a:pt x="232" y="3419"/>
                  </a:lnTo>
                  <a:lnTo>
                    <a:pt x="176" y="3554"/>
                  </a:lnTo>
                  <a:lnTo>
                    <a:pt x="124" y="3686"/>
                  </a:lnTo>
                  <a:lnTo>
                    <a:pt x="79" y="3824"/>
                  </a:lnTo>
                  <a:lnTo>
                    <a:pt x="42" y="3964"/>
                  </a:lnTo>
                  <a:lnTo>
                    <a:pt x="15" y="4113"/>
                  </a:lnTo>
                  <a:lnTo>
                    <a:pt x="4" y="4243"/>
                  </a:lnTo>
                  <a:lnTo>
                    <a:pt x="17" y="4344"/>
                  </a:lnTo>
                  <a:lnTo>
                    <a:pt x="54" y="4421"/>
                  </a:lnTo>
                  <a:lnTo>
                    <a:pt x="118" y="4493"/>
                  </a:lnTo>
                  <a:lnTo>
                    <a:pt x="203" y="4563"/>
                  </a:lnTo>
                  <a:lnTo>
                    <a:pt x="314" y="4650"/>
                  </a:lnTo>
                  <a:lnTo>
                    <a:pt x="446" y="4761"/>
                  </a:lnTo>
                  <a:lnTo>
                    <a:pt x="603" y="4910"/>
                  </a:lnTo>
                  <a:lnTo>
                    <a:pt x="801" y="5073"/>
                  </a:lnTo>
                  <a:lnTo>
                    <a:pt x="1051" y="5226"/>
                  </a:lnTo>
                  <a:lnTo>
                    <a:pt x="1330" y="5358"/>
                  </a:lnTo>
                  <a:lnTo>
                    <a:pt x="1621" y="5464"/>
                  </a:lnTo>
                  <a:lnTo>
                    <a:pt x="1896" y="5536"/>
                  </a:lnTo>
                  <a:lnTo>
                    <a:pt x="2145" y="5569"/>
                  </a:lnTo>
                  <a:lnTo>
                    <a:pt x="2337" y="5554"/>
                  </a:lnTo>
                  <a:lnTo>
                    <a:pt x="2459" y="5490"/>
                  </a:lnTo>
                  <a:lnTo>
                    <a:pt x="2546" y="5362"/>
                  </a:lnTo>
                  <a:lnTo>
                    <a:pt x="2651" y="5183"/>
                  </a:lnTo>
                  <a:lnTo>
                    <a:pt x="2761" y="4968"/>
                  </a:lnTo>
                  <a:lnTo>
                    <a:pt x="2874" y="4737"/>
                  </a:lnTo>
                  <a:lnTo>
                    <a:pt x="2973" y="4505"/>
                  </a:lnTo>
                  <a:lnTo>
                    <a:pt x="3054" y="4291"/>
                  </a:lnTo>
                  <a:lnTo>
                    <a:pt x="3105" y="4111"/>
                  </a:lnTo>
                  <a:lnTo>
                    <a:pt x="3116" y="3987"/>
                  </a:lnTo>
                  <a:lnTo>
                    <a:pt x="3099" y="3884"/>
                  </a:lnTo>
                  <a:lnTo>
                    <a:pt x="3078" y="3770"/>
                  </a:lnTo>
                  <a:lnTo>
                    <a:pt x="3052" y="3646"/>
                  </a:lnTo>
                  <a:lnTo>
                    <a:pt x="3033" y="3514"/>
                  </a:lnTo>
                  <a:lnTo>
                    <a:pt x="3019" y="3374"/>
                  </a:lnTo>
                  <a:lnTo>
                    <a:pt x="3017" y="3231"/>
                  </a:lnTo>
                  <a:lnTo>
                    <a:pt x="3031" y="3083"/>
                  </a:lnTo>
                  <a:lnTo>
                    <a:pt x="3070" y="2938"/>
                  </a:lnTo>
                  <a:lnTo>
                    <a:pt x="3116" y="2788"/>
                  </a:lnTo>
                  <a:lnTo>
                    <a:pt x="3167" y="2639"/>
                  </a:lnTo>
                  <a:lnTo>
                    <a:pt x="3213" y="2482"/>
                  </a:lnTo>
                  <a:lnTo>
                    <a:pt x="3258" y="2319"/>
                  </a:lnTo>
                  <a:lnTo>
                    <a:pt x="3293" y="2143"/>
                  </a:lnTo>
                  <a:lnTo>
                    <a:pt x="3318" y="1955"/>
                  </a:lnTo>
                  <a:lnTo>
                    <a:pt x="3328" y="1749"/>
                  </a:lnTo>
                  <a:lnTo>
                    <a:pt x="3320" y="1528"/>
                  </a:lnTo>
                  <a:lnTo>
                    <a:pt x="3295" y="1293"/>
                  </a:lnTo>
                  <a:lnTo>
                    <a:pt x="3260" y="1066"/>
                  </a:lnTo>
                  <a:lnTo>
                    <a:pt x="3211" y="851"/>
                  </a:lnTo>
                  <a:lnTo>
                    <a:pt x="3147" y="655"/>
                  </a:lnTo>
                  <a:lnTo>
                    <a:pt x="3062" y="481"/>
                  </a:lnTo>
                  <a:lnTo>
                    <a:pt x="2961" y="335"/>
                  </a:lnTo>
                  <a:lnTo>
                    <a:pt x="2839" y="221"/>
                  </a:lnTo>
                  <a:lnTo>
                    <a:pt x="2694" y="149"/>
                  </a:lnTo>
                  <a:lnTo>
                    <a:pt x="2535" y="101"/>
                  </a:lnTo>
                  <a:lnTo>
                    <a:pt x="2385" y="66"/>
                  </a:lnTo>
                  <a:lnTo>
                    <a:pt x="2244" y="40"/>
                  </a:lnTo>
                  <a:lnTo>
                    <a:pt x="2119" y="25"/>
                  </a:lnTo>
                  <a:lnTo>
                    <a:pt x="2013" y="13"/>
                  </a:lnTo>
                  <a:lnTo>
                    <a:pt x="1933" y="9"/>
                  </a:lnTo>
                  <a:lnTo>
                    <a:pt x="1881" y="8"/>
                  </a:lnTo>
                  <a:lnTo>
                    <a:pt x="1863" y="8"/>
                  </a:lnTo>
                  <a:close/>
                </a:path>
              </a:pathLst>
            </a:custGeom>
            <a:solidFill>
              <a:srgbClr val="FFCF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699" name="Freeform 10"/>
            <p:cNvSpPr>
              <a:spLocks/>
            </p:cNvSpPr>
            <p:nvPr/>
          </p:nvSpPr>
          <p:spPr bwMode="auto">
            <a:xfrm>
              <a:off x="3202" y="500"/>
              <a:ext cx="1611" cy="2696"/>
            </a:xfrm>
            <a:custGeom>
              <a:avLst/>
              <a:gdLst>
                <a:gd name="T0" fmla="*/ 5 w 3224"/>
                <a:gd name="T1" fmla="*/ 0 h 5393"/>
                <a:gd name="T2" fmla="*/ 3 w 3224"/>
                <a:gd name="T3" fmla="*/ 0 h 5393"/>
                <a:gd name="T4" fmla="*/ 1 w 3224"/>
                <a:gd name="T5" fmla="*/ 1 h 5393"/>
                <a:gd name="T6" fmla="*/ 0 w 3224"/>
                <a:gd name="T7" fmla="*/ 2 h 5393"/>
                <a:gd name="T8" fmla="*/ 0 w 3224"/>
                <a:gd name="T9" fmla="*/ 4 h 5393"/>
                <a:gd name="T10" fmla="*/ 0 w 3224"/>
                <a:gd name="T11" fmla="*/ 6 h 5393"/>
                <a:gd name="T12" fmla="*/ 1 w 3224"/>
                <a:gd name="T13" fmla="*/ 8 h 5393"/>
                <a:gd name="T14" fmla="*/ 1 w 3224"/>
                <a:gd name="T15" fmla="*/ 10 h 5393"/>
                <a:gd name="T16" fmla="*/ 1 w 3224"/>
                <a:gd name="T17" fmla="*/ 11 h 5393"/>
                <a:gd name="T18" fmla="*/ 0 w 3224"/>
                <a:gd name="T19" fmla="*/ 12 h 5393"/>
                <a:gd name="T20" fmla="*/ 0 w 3224"/>
                <a:gd name="T21" fmla="*/ 13 h 5393"/>
                <a:gd name="T22" fmla="*/ 0 w 3224"/>
                <a:gd name="T23" fmla="*/ 14 h 5393"/>
                <a:gd name="T24" fmla="*/ 0 w 3224"/>
                <a:gd name="T25" fmla="*/ 16 h 5393"/>
                <a:gd name="T26" fmla="*/ 0 w 3224"/>
                <a:gd name="T27" fmla="*/ 16 h 5393"/>
                <a:gd name="T28" fmla="*/ 0 w 3224"/>
                <a:gd name="T29" fmla="*/ 17 h 5393"/>
                <a:gd name="T30" fmla="*/ 1 w 3224"/>
                <a:gd name="T31" fmla="*/ 18 h 5393"/>
                <a:gd name="T32" fmla="*/ 3 w 3224"/>
                <a:gd name="T33" fmla="*/ 19 h 5393"/>
                <a:gd name="T34" fmla="*/ 5 w 3224"/>
                <a:gd name="T35" fmla="*/ 20 h 5393"/>
                <a:gd name="T36" fmla="*/ 7 w 3224"/>
                <a:gd name="T37" fmla="*/ 20 h 5393"/>
                <a:gd name="T38" fmla="*/ 8 w 3224"/>
                <a:gd name="T39" fmla="*/ 21 h 5393"/>
                <a:gd name="T40" fmla="*/ 9 w 3224"/>
                <a:gd name="T41" fmla="*/ 20 h 5393"/>
                <a:gd name="T42" fmla="*/ 10 w 3224"/>
                <a:gd name="T43" fmla="*/ 18 h 5393"/>
                <a:gd name="T44" fmla="*/ 11 w 3224"/>
                <a:gd name="T45" fmla="*/ 17 h 5393"/>
                <a:gd name="T46" fmla="*/ 11 w 3224"/>
                <a:gd name="T47" fmla="*/ 15 h 5393"/>
                <a:gd name="T48" fmla="*/ 11 w 3224"/>
                <a:gd name="T49" fmla="*/ 14 h 5393"/>
                <a:gd name="T50" fmla="*/ 11 w 3224"/>
                <a:gd name="T51" fmla="*/ 13 h 5393"/>
                <a:gd name="T52" fmla="*/ 11 w 3224"/>
                <a:gd name="T53" fmla="*/ 12 h 5393"/>
                <a:gd name="T54" fmla="*/ 11 w 3224"/>
                <a:gd name="T55" fmla="*/ 11 h 5393"/>
                <a:gd name="T56" fmla="*/ 11 w 3224"/>
                <a:gd name="T57" fmla="*/ 10 h 5393"/>
                <a:gd name="T58" fmla="*/ 12 w 3224"/>
                <a:gd name="T59" fmla="*/ 9 h 5393"/>
                <a:gd name="T60" fmla="*/ 12 w 3224"/>
                <a:gd name="T61" fmla="*/ 8 h 5393"/>
                <a:gd name="T62" fmla="*/ 12 w 3224"/>
                <a:gd name="T63" fmla="*/ 6 h 5393"/>
                <a:gd name="T64" fmla="*/ 12 w 3224"/>
                <a:gd name="T65" fmla="*/ 4 h 5393"/>
                <a:gd name="T66" fmla="*/ 12 w 3224"/>
                <a:gd name="T67" fmla="*/ 3 h 5393"/>
                <a:gd name="T68" fmla="*/ 11 w 3224"/>
                <a:gd name="T69" fmla="*/ 1 h 5393"/>
                <a:gd name="T70" fmla="*/ 10 w 3224"/>
                <a:gd name="T71" fmla="*/ 0 h 5393"/>
                <a:gd name="T72" fmla="*/ 9 w 3224"/>
                <a:gd name="T73" fmla="*/ 0 h 5393"/>
                <a:gd name="T74" fmla="*/ 8 w 3224"/>
                <a:gd name="T75" fmla="*/ 0 h 5393"/>
                <a:gd name="T76" fmla="*/ 7 w 3224"/>
                <a:gd name="T77" fmla="*/ 0 h 5393"/>
                <a:gd name="T78" fmla="*/ 7 w 3224"/>
                <a:gd name="T79" fmla="*/ 0 h 539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224"/>
                <a:gd name="T121" fmla="*/ 0 h 5393"/>
                <a:gd name="T122" fmla="*/ 3224 w 3224"/>
                <a:gd name="T123" fmla="*/ 5393 h 539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224" h="5393">
                  <a:moveTo>
                    <a:pt x="1806" y="8"/>
                  </a:moveTo>
                  <a:lnTo>
                    <a:pt x="1498" y="0"/>
                  </a:lnTo>
                  <a:lnTo>
                    <a:pt x="1174" y="37"/>
                  </a:lnTo>
                  <a:lnTo>
                    <a:pt x="852" y="111"/>
                  </a:lnTo>
                  <a:lnTo>
                    <a:pt x="555" y="221"/>
                  </a:lnTo>
                  <a:lnTo>
                    <a:pt x="299" y="357"/>
                  </a:lnTo>
                  <a:lnTo>
                    <a:pt x="109" y="520"/>
                  </a:lnTo>
                  <a:lnTo>
                    <a:pt x="2" y="702"/>
                  </a:lnTo>
                  <a:lnTo>
                    <a:pt x="0" y="902"/>
                  </a:lnTo>
                  <a:lnTo>
                    <a:pt x="66" y="1125"/>
                  </a:lnTo>
                  <a:lnTo>
                    <a:pt x="150" y="1385"/>
                  </a:lnTo>
                  <a:lnTo>
                    <a:pt x="239" y="1662"/>
                  </a:lnTo>
                  <a:lnTo>
                    <a:pt x="324" y="1947"/>
                  </a:lnTo>
                  <a:lnTo>
                    <a:pt x="392" y="2222"/>
                  </a:lnTo>
                  <a:lnTo>
                    <a:pt x="437" y="2482"/>
                  </a:lnTo>
                  <a:lnTo>
                    <a:pt x="445" y="2707"/>
                  </a:lnTo>
                  <a:lnTo>
                    <a:pt x="410" y="2890"/>
                  </a:lnTo>
                  <a:lnTo>
                    <a:pt x="346" y="3037"/>
                  </a:lnTo>
                  <a:lnTo>
                    <a:pt x="286" y="3177"/>
                  </a:lnTo>
                  <a:lnTo>
                    <a:pt x="225" y="3310"/>
                  </a:lnTo>
                  <a:lnTo>
                    <a:pt x="171" y="3442"/>
                  </a:lnTo>
                  <a:lnTo>
                    <a:pt x="121" y="3570"/>
                  </a:lnTo>
                  <a:lnTo>
                    <a:pt x="78" y="3702"/>
                  </a:lnTo>
                  <a:lnTo>
                    <a:pt x="41" y="3838"/>
                  </a:lnTo>
                  <a:lnTo>
                    <a:pt x="16" y="3983"/>
                  </a:lnTo>
                  <a:lnTo>
                    <a:pt x="4" y="4109"/>
                  </a:lnTo>
                  <a:lnTo>
                    <a:pt x="16" y="4206"/>
                  </a:lnTo>
                  <a:lnTo>
                    <a:pt x="53" y="4282"/>
                  </a:lnTo>
                  <a:lnTo>
                    <a:pt x="113" y="4352"/>
                  </a:lnTo>
                  <a:lnTo>
                    <a:pt x="196" y="4420"/>
                  </a:lnTo>
                  <a:lnTo>
                    <a:pt x="303" y="4505"/>
                  </a:lnTo>
                  <a:lnTo>
                    <a:pt x="431" y="4612"/>
                  </a:lnTo>
                  <a:lnTo>
                    <a:pt x="584" y="4757"/>
                  </a:lnTo>
                  <a:lnTo>
                    <a:pt x="776" y="4916"/>
                  </a:lnTo>
                  <a:lnTo>
                    <a:pt x="1019" y="5063"/>
                  </a:lnTo>
                  <a:lnTo>
                    <a:pt x="1290" y="5189"/>
                  </a:lnTo>
                  <a:lnTo>
                    <a:pt x="1571" y="5292"/>
                  </a:lnTo>
                  <a:lnTo>
                    <a:pt x="1839" y="5362"/>
                  </a:lnTo>
                  <a:lnTo>
                    <a:pt x="2078" y="5393"/>
                  </a:lnTo>
                  <a:lnTo>
                    <a:pt x="2264" y="5380"/>
                  </a:lnTo>
                  <a:lnTo>
                    <a:pt x="2382" y="5317"/>
                  </a:lnTo>
                  <a:lnTo>
                    <a:pt x="2465" y="5193"/>
                  </a:lnTo>
                  <a:lnTo>
                    <a:pt x="2568" y="5021"/>
                  </a:lnTo>
                  <a:lnTo>
                    <a:pt x="2677" y="4811"/>
                  </a:lnTo>
                  <a:lnTo>
                    <a:pt x="2785" y="4588"/>
                  </a:lnTo>
                  <a:lnTo>
                    <a:pt x="2882" y="4363"/>
                  </a:lnTo>
                  <a:lnTo>
                    <a:pt x="2960" y="4156"/>
                  </a:lnTo>
                  <a:lnTo>
                    <a:pt x="3008" y="3981"/>
                  </a:lnTo>
                  <a:lnTo>
                    <a:pt x="3020" y="3861"/>
                  </a:lnTo>
                  <a:lnTo>
                    <a:pt x="3003" y="3762"/>
                  </a:lnTo>
                  <a:lnTo>
                    <a:pt x="2981" y="3652"/>
                  </a:lnTo>
                  <a:lnTo>
                    <a:pt x="2958" y="3530"/>
                  </a:lnTo>
                  <a:lnTo>
                    <a:pt x="2939" y="3403"/>
                  </a:lnTo>
                  <a:lnTo>
                    <a:pt x="2925" y="3268"/>
                  </a:lnTo>
                  <a:lnTo>
                    <a:pt x="2925" y="3128"/>
                  </a:lnTo>
                  <a:lnTo>
                    <a:pt x="2939" y="2987"/>
                  </a:lnTo>
                  <a:lnTo>
                    <a:pt x="2975" y="2845"/>
                  </a:lnTo>
                  <a:lnTo>
                    <a:pt x="3020" y="2701"/>
                  </a:lnTo>
                  <a:lnTo>
                    <a:pt x="3069" y="2556"/>
                  </a:lnTo>
                  <a:lnTo>
                    <a:pt x="3115" y="2403"/>
                  </a:lnTo>
                  <a:lnTo>
                    <a:pt x="3158" y="2246"/>
                  </a:lnTo>
                  <a:lnTo>
                    <a:pt x="3191" y="2075"/>
                  </a:lnTo>
                  <a:lnTo>
                    <a:pt x="3214" y="1895"/>
                  </a:lnTo>
                  <a:lnTo>
                    <a:pt x="3224" y="1695"/>
                  </a:lnTo>
                  <a:lnTo>
                    <a:pt x="3218" y="1480"/>
                  </a:lnTo>
                  <a:lnTo>
                    <a:pt x="3195" y="1251"/>
                  </a:lnTo>
                  <a:lnTo>
                    <a:pt x="3160" y="1034"/>
                  </a:lnTo>
                  <a:lnTo>
                    <a:pt x="3111" y="824"/>
                  </a:lnTo>
                  <a:lnTo>
                    <a:pt x="3049" y="634"/>
                  </a:lnTo>
                  <a:lnTo>
                    <a:pt x="2968" y="464"/>
                  </a:lnTo>
                  <a:lnTo>
                    <a:pt x="2871" y="324"/>
                  </a:lnTo>
                  <a:lnTo>
                    <a:pt x="2750" y="213"/>
                  </a:lnTo>
                  <a:lnTo>
                    <a:pt x="2611" y="144"/>
                  </a:lnTo>
                  <a:lnTo>
                    <a:pt x="2458" y="97"/>
                  </a:lnTo>
                  <a:lnTo>
                    <a:pt x="2310" y="64"/>
                  </a:lnTo>
                  <a:lnTo>
                    <a:pt x="2173" y="39"/>
                  </a:lnTo>
                  <a:lnTo>
                    <a:pt x="2054" y="23"/>
                  </a:lnTo>
                  <a:lnTo>
                    <a:pt x="1951" y="14"/>
                  </a:lnTo>
                  <a:lnTo>
                    <a:pt x="1872" y="10"/>
                  </a:lnTo>
                  <a:lnTo>
                    <a:pt x="1822" y="8"/>
                  </a:lnTo>
                  <a:lnTo>
                    <a:pt x="1806" y="8"/>
                  </a:lnTo>
                  <a:close/>
                </a:path>
              </a:pathLst>
            </a:custGeom>
            <a:solidFill>
              <a:srgbClr val="FFC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00" name="Freeform 11"/>
            <p:cNvSpPr>
              <a:spLocks/>
            </p:cNvSpPr>
            <p:nvPr/>
          </p:nvSpPr>
          <p:spPr bwMode="auto">
            <a:xfrm>
              <a:off x="3239" y="525"/>
              <a:ext cx="1559" cy="2610"/>
            </a:xfrm>
            <a:custGeom>
              <a:avLst/>
              <a:gdLst>
                <a:gd name="T0" fmla="*/ 5 w 3119"/>
                <a:gd name="T1" fmla="*/ 0 h 5220"/>
                <a:gd name="T2" fmla="*/ 3 w 3119"/>
                <a:gd name="T3" fmla="*/ 1 h 5220"/>
                <a:gd name="T4" fmla="*/ 1 w 3119"/>
                <a:gd name="T5" fmla="*/ 1 h 5220"/>
                <a:gd name="T6" fmla="*/ 0 w 3119"/>
                <a:gd name="T7" fmla="*/ 3 h 5220"/>
                <a:gd name="T8" fmla="*/ 0 w 3119"/>
                <a:gd name="T9" fmla="*/ 5 h 5220"/>
                <a:gd name="T10" fmla="*/ 0 w 3119"/>
                <a:gd name="T11" fmla="*/ 6 h 5220"/>
                <a:gd name="T12" fmla="*/ 1 w 3119"/>
                <a:gd name="T13" fmla="*/ 9 h 5220"/>
                <a:gd name="T14" fmla="*/ 1 w 3119"/>
                <a:gd name="T15" fmla="*/ 10 h 5220"/>
                <a:gd name="T16" fmla="*/ 1 w 3119"/>
                <a:gd name="T17" fmla="*/ 11 h 5220"/>
                <a:gd name="T18" fmla="*/ 0 w 3119"/>
                <a:gd name="T19" fmla="*/ 12 h 5220"/>
                <a:gd name="T20" fmla="*/ 0 w 3119"/>
                <a:gd name="T21" fmla="*/ 13 h 5220"/>
                <a:gd name="T22" fmla="*/ 0 w 3119"/>
                <a:gd name="T23" fmla="*/ 14 h 5220"/>
                <a:gd name="T24" fmla="*/ 0 w 3119"/>
                <a:gd name="T25" fmla="*/ 15 h 5220"/>
                <a:gd name="T26" fmla="*/ 0 w 3119"/>
                <a:gd name="T27" fmla="*/ 17 h 5220"/>
                <a:gd name="T28" fmla="*/ 0 w 3119"/>
                <a:gd name="T29" fmla="*/ 17 h 5220"/>
                <a:gd name="T30" fmla="*/ 1 w 3119"/>
                <a:gd name="T31" fmla="*/ 18 h 5220"/>
                <a:gd name="T32" fmla="*/ 2 w 3119"/>
                <a:gd name="T33" fmla="*/ 19 h 5220"/>
                <a:gd name="T34" fmla="*/ 4 w 3119"/>
                <a:gd name="T35" fmla="*/ 20 h 5220"/>
                <a:gd name="T36" fmla="*/ 6 w 3119"/>
                <a:gd name="T37" fmla="*/ 20 h 5220"/>
                <a:gd name="T38" fmla="*/ 8 w 3119"/>
                <a:gd name="T39" fmla="*/ 20 h 5220"/>
                <a:gd name="T40" fmla="*/ 9 w 3119"/>
                <a:gd name="T41" fmla="*/ 20 h 5220"/>
                <a:gd name="T42" fmla="*/ 10 w 3119"/>
                <a:gd name="T43" fmla="*/ 19 h 5220"/>
                <a:gd name="T44" fmla="*/ 10 w 3119"/>
                <a:gd name="T45" fmla="*/ 17 h 5220"/>
                <a:gd name="T46" fmla="*/ 11 w 3119"/>
                <a:gd name="T47" fmla="*/ 15 h 5220"/>
                <a:gd name="T48" fmla="*/ 11 w 3119"/>
                <a:gd name="T49" fmla="*/ 14 h 5220"/>
                <a:gd name="T50" fmla="*/ 11 w 3119"/>
                <a:gd name="T51" fmla="*/ 13 h 5220"/>
                <a:gd name="T52" fmla="*/ 11 w 3119"/>
                <a:gd name="T53" fmla="*/ 12 h 5220"/>
                <a:gd name="T54" fmla="*/ 11 w 3119"/>
                <a:gd name="T55" fmla="*/ 11 h 5220"/>
                <a:gd name="T56" fmla="*/ 11 w 3119"/>
                <a:gd name="T57" fmla="*/ 10 h 5220"/>
                <a:gd name="T58" fmla="*/ 11 w 3119"/>
                <a:gd name="T59" fmla="*/ 10 h 5220"/>
                <a:gd name="T60" fmla="*/ 12 w 3119"/>
                <a:gd name="T61" fmla="*/ 7 h 5220"/>
                <a:gd name="T62" fmla="*/ 12 w 3119"/>
                <a:gd name="T63" fmla="*/ 6 h 5220"/>
                <a:gd name="T64" fmla="*/ 12 w 3119"/>
                <a:gd name="T65" fmla="*/ 5 h 5220"/>
                <a:gd name="T66" fmla="*/ 11 w 3119"/>
                <a:gd name="T67" fmla="*/ 3 h 5220"/>
                <a:gd name="T68" fmla="*/ 11 w 3119"/>
                <a:gd name="T69" fmla="*/ 1 h 5220"/>
                <a:gd name="T70" fmla="*/ 10 w 3119"/>
                <a:gd name="T71" fmla="*/ 1 h 5220"/>
                <a:gd name="T72" fmla="*/ 9 w 3119"/>
                <a:gd name="T73" fmla="*/ 1 h 5220"/>
                <a:gd name="T74" fmla="*/ 8 w 3119"/>
                <a:gd name="T75" fmla="*/ 1 h 5220"/>
                <a:gd name="T76" fmla="*/ 7 w 3119"/>
                <a:gd name="T77" fmla="*/ 1 h 5220"/>
                <a:gd name="T78" fmla="*/ 6 w 3119"/>
                <a:gd name="T79" fmla="*/ 1 h 522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119"/>
                <a:gd name="T121" fmla="*/ 0 h 5220"/>
                <a:gd name="T122" fmla="*/ 3119 w 3119"/>
                <a:gd name="T123" fmla="*/ 5220 h 522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119" h="5220">
                  <a:moveTo>
                    <a:pt x="1748" y="7"/>
                  </a:moveTo>
                  <a:lnTo>
                    <a:pt x="1451" y="0"/>
                  </a:lnTo>
                  <a:lnTo>
                    <a:pt x="1137" y="36"/>
                  </a:lnTo>
                  <a:lnTo>
                    <a:pt x="824" y="106"/>
                  </a:lnTo>
                  <a:lnTo>
                    <a:pt x="537" y="213"/>
                  </a:lnTo>
                  <a:lnTo>
                    <a:pt x="289" y="345"/>
                  </a:lnTo>
                  <a:lnTo>
                    <a:pt x="105" y="504"/>
                  </a:lnTo>
                  <a:lnTo>
                    <a:pt x="0" y="680"/>
                  </a:lnTo>
                  <a:lnTo>
                    <a:pt x="0" y="874"/>
                  </a:lnTo>
                  <a:lnTo>
                    <a:pt x="64" y="1091"/>
                  </a:lnTo>
                  <a:lnTo>
                    <a:pt x="146" y="1341"/>
                  </a:lnTo>
                  <a:lnTo>
                    <a:pt x="231" y="1609"/>
                  </a:lnTo>
                  <a:lnTo>
                    <a:pt x="312" y="1884"/>
                  </a:lnTo>
                  <a:lnTo>
                    <a:pt x="378" y="2152"/>
                  </a:lnTo>
                  <a:lnTo>
                    <a:pt x="421" y="2404"/>
                  </a:lnTo>
                  <a:lnTo>
                    <a:pt x="429" y="2621"/>
                  </a:lnTo>
                  <a:lnTo>
                    <a:pt x="396" y="2798"/>
                  </a:lnTo>
                  <a:lnTo>
                    <a:pt x="334" y="2939"/>
                  </a:lnTo>
                  <a:lnTo>
                    <a:pt x="276" y="3075"/>
                  </a:lnTo>
                  <a:lnTo>
                    <a:pt x="217" y="3203"/>
                  </a:lnTo>
                  <a:lnTo>
                    <a:pt x="167" y="3331"/>
                  </a:lnTo>
                  <a:lnTo>
                    <a:pt x="117" y="3455"/>
                  </a:lnTo>
                  <a:lnTo>
                    <a:pt x="76" y="3583"/>
                  </a:lnTo>
                  <a:lnTo>
                    <a:pt x="39" y="3713"/>
                  </a:lnTo>
                  <a:lnTo>
                    <a:pt x="14" y="3855"/>
                  </a:lnTo>
                  <a:lnTo>
                    <a:pt x="2" y="3977"/>
                  </a:lnTo>
                  <a:lnTo>
                    <a:pt x="16" y="4072"/>
                  </a:lnTo>
                  <a:lnTo>
                    <a:pt x="51" y="4146"/>
                  </a:lnTo>
                  <a:lnTo>
                    <a:pt x="111" y="4212"/>
                  </a:lnTo>
                  <a:lnTo>
                    <a:pt x="190" y="4277"/>
                  </a:lnTo>
                  <a:lnTo>
                    <a:pt x="293" y="4359"/>
                  </a:lnTo>
                  <a:lnTo>
                    <a:pt x="417" y="4464"/>
                  </a:lnTo>
                  <a:lnTo>
                    <a:pt x="565" y="4603"/>
                  </a:lnTo>
                  <a:lnTo>
                    <a:pt x="751" y="4756"/>
                  </a:lnTo>
                  <a:lnTo>
                    <a:pt x="985" y="4900"/>
                  </a:lnTo>
                  <a:lnTo>
                    <a:pt x="1245" y="5022"/>
                  </a:lnTo>
                  <a:lnTo>
                    <a:pt x="1519" y="5123"/>
                  </a:lnTo>
                  <a:lnTo>
                    <a:pt x="1779" y="5189"/>
                  </a:lnTo>
                  <a:lnTo>
                    <a:pt x="2011" y="5220"/>
                  </a:lnTo>
                  <a:lnTo>
                    <a:pt x="2192" y="5208"/>
                  </a:lnTo>
                  <a:lnTo>
                    <a:pt x="2306" y="5148"/>
                  </a:lnTo>
                  <a:lnTo>
                    <a:pt x="2388" y="5028"/>
                  </a:lnTo>
                  <a:lnTo>
                    <a:pt x="2486" y="4859"/>
                  </a:lnTo>
                  <a:lnTo>
                    <a:pt x="2591" y="4658"/>
                  </a:lnTo>
                  <a:lnTo>
                    <a:pt x="2696" y="4442"/>
                  </a:lnTo>
                  <a:lnTo>
                    <a:pt x="2789" y="4223"/>
                  </a:lnTo>
                  <a:lnTo>
                    <a:pt x="2865" y="4023"/>
                  </a:lnTo>
                  <a:lnTo>
                    <a:pt x="2911" y="3855"/>
                  </a:lnTo>
                  <a:lnTo>
                    <a:pt x="2923" y="3738"/>
                  </a:lnTo>
                  <a:lnTo>
                    <a:pt x="2905" y="3641"/>
                  </a:lnTo>
                  <a:lnTo>
                    <a:pt x="2886" y="3537"/>
                  </a:lnTo>
                  <a:lnTo>
                    <a:pt x="2863" y="3418"/>
                  </a:lnTo>
                  <a:lnTo>
                    <a:pt x="2845" y="3294"/>
                  </a:lnTo>
                  <a:lnTo>
                    <a:pt x="2832" y="3162"/>
                  </a:lnTo>
                  <a:lnTo>
                    <a:pt x="2830" y="3029"/>
                  </a:lnTo>
                  <a:lnTo>
                    <a:pt x="2843" y="2891"/>
                  </a:lnTo>
                  <a:lnTo>
                    <a:pt x="2878" y="2753"/>
                  </a:lnTo>
                  <a:lnTo>
                    <a:pt x="2923" y="2614"/>
                  </a:lnTo>
                  <a:lnTo>
                    <a:pt x="2969" y="2474"/>
                  </a:lnTo>
                  <a:lnTo>
                    <a:pt x="3014" y="2327"/>
                  </a:lnTo>
                  <a:lnTo>
                    <a:pt x="3057" y="2175"/>
                  </a:lnTo>
                  <a:lnTo>
                    <a:pt x="3088" y="2011"/>
                  </a:lnTo>
                  <a:lnTo>
                    <a:pt x="3111" y="1834"/>
                  </a:lnTo>
                  <a:lnTo>
                    <a:pt x="3119" y="1642"/>
                  </a:lnTo>
                  <a:lnTo>
                    <a:pt x="3113" y="1433"/>
                  </a:lnTo>
                  <a:lnTo>
                    <a:pt x="3090" y="1212"/>
                  </a:lnTo>
                  <a:lnTo>
                    <a:pt x="3059" y="1000"/>
                  </a:lnTo>
                  <a:lnTo>
                    <a:pt x="3010" y="799"/>
                  </a:lnTo>
                  <a:lnTo>
                    <a:pt x="2952" y="614"/>
                  </a:lnTo>
                  <a:lnTo>
                    <a:pt x="2872" y="449"/>
                  </a:lnTo>
                  <a:lnTo>
                    <a:pt x="2777" y="314"/>
                  </a:lnTo>
                  <a:lnTo>
                    <a:pt x="2661" y="207"/>
                  </a:lnTo>
                  <a:lnTo>
                    <a:pt x="2525" y="139"/>
                  </a:lnTo>
                  <a:lnTo>
                    <a:pt x="2378" y="95"/>
                  </a:lnTo>
                  <a:lnTo>
                    <a:pt x="2236" y="62"/>
                  </a:lnTo>
                  <a:lnTo>
                    <a:pt x="2102" y="38"/>
                  </a:lnTo>
                  <a:lnTo>
                    <a:pt x="1988" y="23"/>
                  </a:lnTo>
                  <a:lnTo>
                    <a:pt x="1887" y="13"/>
                  </a:lnTo>
                  <a:lnTo>
                    <a:pt x="1812" y="9"/>
                  </a:lnTo>
                  <a:lnTo>
                    <a:pt x="1763" y="7"/>
                  </a:lnTo>
                  <a:lnTo>
                    <a:pt x="1748" y="7"/>
                  </a:lnTo>
                  <a:close/>
                </a:path>
              </a:pathLst>
            </a:custGeom>
            <a:solidFill>
              <a:srgbClr val="FFC8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01" name="Freeform 12"/>
            <p:cNvSpPr>
              <a:spLocks/>
            </p:cNvSpPr>
            <p:nvPr/>
          </p:nvSpPr>
          <p:spPr bwMode="auto">
            <a:xfrm>
              <a:off x="3275" y="551"/>
              <a:ext cx="1508" cy="2523"/>
            </a:xfrm>
            <a:custGeom>
              <a:avLst/>
              <a:gdLst>
                <a:gd name="T0" fmla="*/ 6 w 3016"/>
                <a:gd name="T1" fmla="*/ 0 h 5046"/>
                <a:gd name="T2" fmla="*/ 3 w 3016"/>
                <a:gd name="T3" fmla="*/ 1 h 5046"/>
                <a:gd name="T4" fmla="*/ 1 w 3016"/>
                <a:gd name="T5" fmla="*/ 1 h 5046"/>
                <a:gd name="T6" fmla="*/ 0 w 3016"/>
                <a:gd name="T7" fmla="*/ 2 h 5046"/>
                <a:gd name="T8" fmla="*/ 1 w 3016"/>
                <a:gd name="T9" fmla="*/ 5 h 5046"/>
                <a:gd name="T10" fmla="*/ 1 w 3016"/>
                <a:gd name="T11" fmla="*/ 6 h 5046"/>
                <a:gd name="T12" fmla="*/ 1 w 3016"/>
                <a:gd name="T13" fmla="*/ 9 h 5046"/>
                <a:gd name="T14" fmla="*/ 1 w 3016"/>
                <a:gd name="T15" fmla="*/ 10 h 5046"/>
                <a:gd name="T16" fmla="*/ 1 w 3016"/>
                <a:gd name="T17" fmla="*/ 11 h 5046"/>
                <a:gd name="T18" fmla="*/ 1 w 3016"/>
                <a:gd name="T19" fmla="*/ 12 h 5046"/>
                <a:gd name="T20" fmla="*/ 1 w 3016"/>
                <a:gd name="T21" fmla="*/ 13 h 5046"/>
                <a:gd name="T22" fmla="*/ 1 w 3016"/>
                <a:gd name="T23" fmla="*/ 14 h 5046"/>
                <a:gd name="T24" fmla="*/ 1 w 3016"/>
                <a:gd name="T25" fmla="*/ 15 h 5046"/>
                <a:gd name="T26" fmla="*/ 1 w 3016"/>
                <a:gd name="T27" fmla="*/ 15 h 5046"/>
                <a:gd name="T28" fmla="*/ 1 w 3016"/>
                <a:gd name="T29" fmla="*/ 17 h 5046"/>
                <a:gd name="T30" fmla="*/ 1 w 3016"/>
                <a:gd name="T31" fmla="*/ 17 h 5046"/>
                <a:gd name="T32" fmla="*/ 3 w 3016"/>
                <a:gd name="T33" fmla="*/ 18 h 5046"/>
                <a:gd name="T34" fmla="*/ 5 w 3016"/>
                <a:gd name="T35" fmla="*/ 19 h 5046"/>
                <a:gd name="T36" fmla="*/ 6 w 3016"/>
                <a:gd name="T37" fmla="*/ 20 h 5046"/>
                <a:gd name="T38" fmla="*/ 9 w 3016"/>
                <a:gd name="T39" fmla="*/ 20 h 5046"/>
                <a:gd name="T40" fmla="*/ 10 w 3016"/>
                <a:gd name="T41" fmla="*/ 19 h 5046"/>
                <a:gd name="T42" fmla="*/ 10 w 3016"/>
                <a:gd name="T43" fmla="*/ 18 h 5046"/>
                <a:gd name="T44" fmla="*/ 11 w 3016"/>
                <a:gd name="T45" fmla="*/ 15 h 5046"/>
                <a:gd name="T46" fmla="*/ 11 w 3016"/>
                <a:gd name="T47" fmla="*/ 14 h 5046"/>
                <a:gd name="T48" fmla="*/ 11 w 3016"/>
                <a:gd name="T49" fmla="*/ 13 h 5046"/>
                <a:gd name="T50" fmla="*/ 11 w 3016"/>
                <a:gd name="T51" fmla="*/ 12 h 5046"/>
                <a:gd name="T52" fmla="*/ 11 w 3016"/>
                <a:gd name="T53" fmla="*/ 11 h 5046"/>
                <a:gd name="T54" fmla="*/ 11 w 3016"/>
                <a:gd name="T55" fmla="*/ 10 h 5046"/>
                <a:gd name="T56" fmla="*/ 12 w 3016"/>
                <a:gd name="T57" fmla="*/ 10 h 5046"/>
                <a:gd name="T58" fmla="*/ 12 w 3016"/>
                <a:gd name="T59" fmla="*/ 9 h 5046"/>
                <a:gd name="T60" fmla="*/ 12 w 3016"/>
                <a:gd name="T61" fmla="*/ 7 h 5046"/>
                <a:gd name="T62" fmla="*/ 12 w 3016"/>
                <a:gd name="T63" fmla="*/ 6 h 5046"/>
                <a:gd name="T64" fmla="*/ 12 w 3016"/>
                <a:gd name="T65" fmla="*/ 5 h 5046"/>
                <a:gd name="T66" fmla="*/ 12 w 3016"/>
                <a:gd name="T67" fmla="*/ 3 h 5046"/>
                <a:gd name="T68" fmla="*/ 11 w 3016"/>
                <a:gd name="T69" fmla="*/ 1 h 5046"/>
                <a:gd name="T70" fmla="*/ 11 w 3016"/>
                <a:gd name="T71" fmla="*/ 1 h 5046"/>
                <a:gd name="T72" fmla="*/ 9 w 3016"/>
                <a:gd name="T73" fmla="*/ 1 h 5046"/>
                <a:gd name="T74" fmla="*/ 7 w 3016"/>
                <a:gd name="T75" fmla="*/ 1 h 5046"/>
                <a:gd name="T76" fmla="*/ 7 w 3016"/>
                <a:gd name="T77" fmla="*/ 1 h 5046"/>
                <a:gd name="T78" fmla="*/ 6 w 3016"/>
                <a:gd name="T79" fmla="*/ 1 h 504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016"/>
                <a:gd name="T121" fmla="*/ 0 h 5046"/>
                <a:gd name="T122" fmla="*/ 3016 w 3016"/>
                <a:gd name="T123" fmla="*/ 5046 h 504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016" h="5046">
                  <a:moveTo>
                    <a:pt x="1689" y="8"/>
                  </a:moveTo>
                  <a:lnTo>
                    <a:pt x="1400" y="0"/>
                  </a:lnTo>
                  <a:lnTo>
                    <a:pt x="1098" y="35"/>
                  </a:lnTo>
                  <a:lnTo>
                    <a:pt x="797" y="105"/>
                  </a:lnTo>
                  <a:lnTo>
                    <a:pt x="520" y="207"/>
                  </a:lnTo>
                  <a:lnTo>
                    <a:pt x="279" y="333"/>
                  </a:lnTo>
                  <a:lnTo>
                    <a:pt x="101" y="487"/>
                  </a:lnTo>
                  <a:lnTo>
                    <a:pt x="0" y="657"/>
                  </a:lnTo>
                  <a:lnTo>
                    <a:pt x="0" y="845"/>
                  </a:lnTo>
                  <a:lnTo>
                    <a:pt x="62" y="1053"/>
                  </a:lnTo>
                  <a:lnTo>
                    <a:pt x="139" y="1295"/>
                  </a:lnTo>
                  <a:lnTo>
                    <a:pt x="223" y="1555"/>
                  </a:lnTo>
                  <a:lnTo>
                    <a:pt x="302" y="1821"/>
                  </a:lnTo>
                  <a:lnTo>
                    <a:pt x="366" y="2081"/>
                  </a:lnTo>
                  <a:lnTo>
                    <a:pt x="407" y="2323"/>
                  </a:lnTo>
                  <a:lnTo>
                    <a:pt x="415" y="2534"/>
                  </a:lnTo>
                  <a:lnTo>
                    <a:pt x="382" y="2705"/>
                  </a:lnTo>
                  <a:lnTo>
                    <a:pt x="324" y="2841"/>
                  </a:lnTo>
                  <a:lnTo>
                    <a:pt x="266" y="2973"/>
                  </a:lnTo>
                  <a:lnTo>
                    <a:pt x="211" y="3095"/>
                  </a:lnTo>
                  <a:lnTo>
                    <a:pt x="161" y="3219"/>
                  </a:lnTo>
                  <a:lnTo>
                    <a:pt x="112" y="3339"/>
                  </a:lnTo>
                  <a:lnTo>
                    <a:pt x="72" y="3463"/>
                  </a:lnTo>
                  <a:lnTo>
                    <a:pt x="39" y="3591"/>
                  </a:lnTo>
                  <a:lnTo>
                    <a:pt x="13" y="3727"/>
                  </a:lnTo>
                  <a:lnTo>
                    <a:pt x="2" y="3845"/>
                  </a:lnTo>
                  <a:lnTo>
                    <a:pt x="15" y="3937"/>
                  </a:lnTo>
                  <a:lnTo>
                    <a:pt x="48" y="4006"/>
                  </a:lnTo>
                  <a:lnTo>
                    <a:pt x="107" y="4072"/>
                  </a:lnTo>
                  <a:lnTo>
                    <a:pt x="182" y="4136"/>
                  </a:lnTo>
                  <a:lnTo>
                    <a:pt x="283" y="4214"/>
                  </a:lnTo>
                  <a:lnTo>
                    <a:pt x="403" y="4315"/>
                  </a:lnTo>
                  <a:lnTo>
                    <a:pt x="547" y="4450"/>
                  </a:lnTo>
                  <a:lnTo>
                    <a:pt x="725" y="4600"/>
                  </a:lnTo>
                  <a:lnTo>
                    <a:pt x="952" y="4737"/>
                  </a:lnTo>
                  <a:lnTo>
                    <a:pt x="1206" y="4856"/>
                  </a:lnTo>
                  <a:lnTo>
                    <a:pt x="1468" y="4951"/>
                  </a:lnTo>
                  <a:lnTo>
                    <a:pt x="1718" y="5015"/>
                  </a:lnTo>
                  <a:lnTo>
                    <a:pt x="1943" y="5046"/>
                  </a:lnTo>
                  <a:lnTo>
                    <a:pt x="2118" y="5034"/>
                  </a:lnTo>
                  <a:lnTo>
                    <a:pt x="2228" y="4976"/>
                  </a:lnTo>
                  <a:lnTo>
                    <a:pt x="2306" y="4860"/>
                  </a:lnTo>
                  <a:lnTo>
                    <a:pt x="2401" y="4699"/>
                  </a:lnTo>
                  <a:lnTo>
                    <a:pt x="2504" y="4503"/>
                  </a:lnTo>
                  <a:lnTo>
                    <a:pt x="2604" y="4293"/>
                  </a:lnTo>
                  <a:lnTo>
                    <a:pt x="2694" y="4082"/>
                  </a:lnTo>
                  <a:lnTo>
                    <a:pt x="2767" y="3888"/>
                  </a:lnTo>
                  <a:lnTo>
                    <a:pt x="2814" y="3725"/>
                  </a:lnTo>
                  <a:lnTo>
                    <a:pt x="2826" y="3613"/>
                  </a:lnTo>
                  <a:lnTo>
                    <a:pt x="2810" y="3520"/>
                  </a:lnTo>
                  <a:lnTo>
                    <a:pt x="2789" y="3417"/>
                  </a:lnTo>
                  <a:lnTo>
                    <a:pt x="2767" y="3302"/>
                  </a:lnTo>
                  <a:lnTo>
                    <a:pt x="2750" y="3184"/>
                  </a:lnTo>
                  <a:lnTo>
                    <a:pt x="2736" y="3056"/>
                  </a:lnTo>
                  <a:lnTo>
                    <a:pt x="2736" y="2926"/>
                  </a:lnTo>
                  <a:lnTo>
                    <a:pt x="2750" y="2794"/>
                  </a:lnTo>
                  <a:lnTo>
                    <a:pt x="2783" y="2662"/>
                  </a:lnTo>
                  <a:lnTo>
                    <a:pt x="2826" y="2527"/>
                  </a:lnTo>
                  <a:lnTo>
                    <a:pt x="2870" y="2391"/>
                  </a:lnTo>
                  <a:lnTo>
                    <a:pt x="2913" y="2249"/>
                  </a:lnTo>
                  <a:lnTo>
                    <a:pt x="2954" y="2102"/>
                  </a:lnTo>
                  <a:lnTo>
                    <a:pt x="2985" y="1943"/>
                  </a:lnTo>
                  <a:lnTo>
                    <a:pt x="3008" y="1772"/>
                  </a:lnTo>
                  <a:lnTo>
                    <a:pt x="3016" y="1586"/>
                  </a:lnTo>
                  <a:lnTo>
                    <a:pt x="3010" y="1385"/>
                  </a:lnTo>
                  <a:lnTo>
                    <a:pt x="2986" y="1171"/>
                  </a:lnTo>
                  <a:lnTo>
                    <a:pt x="2955" y="966"/>
                  </a:lnTo>
                  <a:lnTo>
                    <a:pt x="2911" y="770"/>
                  </a:lnTo>
                  <a:lnTo>
                    <a:pt x="2853" y="593"/>
                  </a:lnTo>
                  <a:lnTo>
                    <a:pt x="2777" y="434"/>
                  </a:lnTo>
                  <a:lnTo>
                    <a:pt x="2684" y="302"/>
                  </a:lnTo>
                  <a:lnTo>
                    <a:pt x="2573" y="202"/>
                  </a:lnTo>
                  <a:lnTo>
                    <a:pt x="2442" y="136"/>
                  </a:lnTo>
                  <a:lnTo>
                    <a:pt x="2298" y="91"/>
                  </a:lnTo>
                  <a:lnTo>
                    <a:pt x="2160" y="60"/>
                  </a:lnTo>
                  <a:lnTo>
                    <a:pt x="2032" y="37"/>
                  </a:lnTo>
                  <a:lnTo>
                    <a:pt x="1920" y="23"/>
                  </a:lnTo>
                  <a:lnTo>
                    <a:pt x="1823" y="13"/>
                  </a:lnTo>
                  <a:lnTo>
                    <a:pt x="1751" y="10"/>
                  </a:lnTo>
                  <a:lnTo>
                    <a:pt x="1705" y="8"/>
                  </a:lnTo>
                  <a:lnTo>
                    <a:pt x="1689" y="8"/>
                  </a:lnTo>
                  <a:close/>
                </a:path>
              </a:pathLst>
            </a:custGeom>
            <a:solidFill>
              <a:srgbClr val="FFC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02" name="Freeform 13"/>
            <p:cNvSpPr>
              <a:spLocks/>
            </p:cNvSpPr>
            <p:nvPr/>
          </p:nvSpPr>
          <p:spPr bwMode="auto">
            <a:xfrm>
              <a:off x="3312" y="576"/>
              <a:ext cx="1456" cy="2437"/>
            </a:xfrm>
            <a:custGeom>
              <a:avLst/>
              <a:gdLst>
                <a:gd name="T0" fmla="*/ 6 w 2911"/>
                <a:gd name="T1" fmla="*/ 0 h 4874"/>
                <a:gd name="T2" fmla="*/ 3 w 2911"/>
                <a:gd name="T3" fmla="*/ 1 h 4874"/>
                <a:gd name="T4" fmla="*/ 2 w 2911"/>
                <a:gd name="T5" fmla="*/ 1 h 4874"/>
                <a:gd name="T6" fmla="*/ 0 w 2911"/>
                <a:gd name="T7" fmla="*/ 2 h 4874"/>
                <a:gd name="T8" fmla="*/ 1 w 2911"/>
                <a:gd name="T9" fmla="*/ 3 h 4874"/>
                <a:gd name="T10" fmla="*/ 1 w 2911"/>
                <a:gd name="T11" fmla="*/ 5 h 4874"/>
                <a:gd name="T12" fmla="*/ 2 w 2911"/>
                <a:gd name="T13" fmla="*/ 7 h 4874"/>
                <a:gd name="T14" fmla="*/ 2 w 2911"/>
                <a:gd name="T15" fmla="*/ 10 h 4874"/>
                <a:gd name="T16" fmla="*/ 2 w 2911"/>
                <a:gd name="T17" fmla="*/ 10 h 4874"/>
                <a:gd name="T18" fmla="*/ 1 w 2911"/>
                <a:gd name="T19" fmla="*/ 11 h 4874"/>
                <a:gd name="T20" fmla="*/ 1 w 2911"/>
                <a:gd name="T21" fmla="*/ 12 h 4874"/>
                <a:gd name="T22" fmla="*/ 1 w 2911"/>
                <a:gd name="T23" fmla="*/ 13 h 4874"/>
                <a:gd name="T24" fmla="*/ 1 w 2911"/>
                <a:gd name="T25" fmla="*/ 14 h 4874"/>
                <a:gd name="T26" fmla="*/ 1 w 2911"/>
                <a:gd name="T27" fmla="*/ 15 h 4874"/>
                <a:gd name="T28" fmla="*/ 1 w 2911"/>
                <a:gd name="T29" fmla="*/ 15 h 4874"/>
                <a:gd name="T30" fmla="*/ 2 w 2911"/>
                <a:gd name="T31" fmla="*/ 17 h 4874"/>
                <a:gd name="T32" fmla="*/ 3 w 2911"/>
                <a:gd name="T33" fmla="*/ 18 h 4874"/>
                <a:gd name="T34" fmla="*/ 5 w 2911"/>
                <a:gd name="T35" fmla="*/ 19 h 4874"/>
                <a:gd name="T36" fmla="*/ 7 w 2911"/>
                <a:gd name="T37" fmla="*/ 19 h 4874"/>
                <a:gd name="T38" fmla="*/ 8 w 2911"/>
                <a:gd name="T39" fmla="*/ 19 h 4874"/>
                <a:gd name="T40" fmla="*/ 9 w 2911"/>
                <a:gd name="T41" fmla="*/ 19 h 4874"/>
                <a:gd name="T42" fmla="*/ 10 w 2911"/>
                <a:gd name="T43" fmla="*/ 17 h 4874"/>
                <a:gd name="T44" fmla="*/ 11 w 2911"/>
                <a:gd name="T45" fmla="*/ 15 h 4874"/>
                <a:gd name="T46" fmla="*/ 11 w 2911"/>
                <a:gd name="T47" fmla="*/ 14 h 4874"/>
                <a:gd name="T48" fmla="*/ 11 w 2911"/>
                <a:gd name="T49" fmla="*/ 13 h 4874"/>
                <a:gd name="T50" fmla="*/ 11 w 2911"/>
                <a:gd name="T51" fmla="*/ 12 h 4874"/>
                <a:gd name="T52" fmla="*/ 11 w 2911"/>
                <a:gd name="T53" fmla="*/ 11 h 4874"/>
                <a:gd name="T54" fmla="*/ 11 w 2911"/>
                <a:gd name="T55" fmla="*/ 10 h 4874"/>
                <a:gd name="T56" fmla="*/ 11 w 2911"/>
                <a:gd name="T57" fmla="*/ 10 h 4874"/>
                <a:gd name="T58" fmla="*/ 11 w 2911"/>
                <a:gd name="T59" fmla="*/ 9 h 4874"/>
                <a:gd name="T60" fmla="*/ 12 w 2911"/>
                <a:gd name="T61" fmla="*/ 7 h 4874"/>
                <a:gd name="T62" fmla="*/ 12 w 2911"/>
                <a:gd name="T63" fmla="*/ 5 h 4874"/>
                <a:gd name="T64" fmla="*/ 12 w 2911"/>
                <a:gd name="T65" fmla="*/ 5 h 4874"/>
                <a:gd name="T66" fmla="*/ 11 w 2911"/>
                <a:gd name="T67" fmla="*/ 2 h 4874"/>
                <a:gd name="T68" fmla="*/ 11 w 2911"/>
                <a:gd name="T69" fmla="*/ 1 h 4874"/>
                <a:gd name="T70" fmla="*/ 10 w 2911"/>
                <a:gd name="T71" fmla="*/ 1 h 4874"/>
                <a:gd name="T72" fmla="*/ 9 w 2911"/>
                <a:gd name="T73" fmla="*/ 1 h 4874"/>
                <a:gd name="T74" fmla="*/ 8 w 2911"/>
                <a:gd name="T75" fmla="*/ 1 h 4874"/>
                <a:gd name="T76" fmla="*/ 7 w 2911"/>
                <a:gd name="T77" fmla="*/ 1 h 4874"/>
                <a:gd name="T78" fmla="*/ 7 w 2911"/>
                <a:gd name="T79" fmla="*/ 1 h 487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911"/>
                <a:gd name="T121" fmla="*/ 0 h 4874"/>
                <a:gd name="T122" fmla="*/ 2911 w 2911"/>
                <a:gd name="T123" fmla="*/ 4874 h 487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911" h="4874">
                  <a:moveTo>
                    <a:pt x="1631" y="8"/>
                  </a:moveTo>
                  <a:lnTo>
                    <a:pt x="1351" y="0"/>
                  </a:lnTo>
                  <a:lnTo>
                    <a:pt x="1058" y="35"/>
                  </a:lnTo>
                  <a:lnTo>
                    <a:pt x="768" y="103"/>
                  </a:lnTo>
                  <a:lnTo>
                    <a:pt x="500" y="202"/>
                  </a:lnTo>
                  <a:lnTo>
                    <a:pt x="269" y="324"/>
                  </a:lnTo>
                  <a:lnTo>
                    <a:pt x="97" y="472"/>
                  </a:lnTo>
                  <a:lnTo>
                    <a:pt x="0" y="636"/>
                  </a:lnTo>
                  <a:lnTo>
                    <a:pt x="0" y="817"/>
                  </a:lnTo>
                  <a:lnTo>
                    <a:pt x="60" y="1018"/>
                  </a:lnTo>
                  <a:lnTo>
                    <a:pt x="135" y="1253"/>
                  </a:lnTo>
                  <a:lnTo>
                    <a:pt x="215" y="1503"/>
                  </a:lnTo>
                  <a:lnTo>
                    <a:pt x="290" y="1761"/>
                  </a:lnTo>
                  <a:lnTo>
                    <a:pt x="353" y="2009"/>
                  </a:lnTo>
                  <a:lnTo>
                    <a:pt x="393" y="2244"/>
                  </a:lnTo>
                  <a:lnTo>
                    <a:pt x="401" y="2448"/>
                  </a:lnTo>
                  <a:lnTo>
                    <a:pt x="370" y="2612"/>
                  </a:lnTo>
                  <a:lnTo>
                    <a:pt x="312" y="2744"/>
                  </a:lnTo>
                  <a:lnTo>
                    <a:pt x="257" y="2870"/>
                  </a:lnTo>
                  <a:lnTo>
                    <a:pt x="203" y="2991"/>
                  </a:lnTo>
                  <a:lnTo>
                    <a:pt x="155" y="3111"/>
                  </a:lnTo>
                  <a:lnTo>
                    <a:pt x="108" y="3227"/>
                  </a:lnTo>
                  <a:lnTo>
                    <a:pt x="69" y="3345"/>
                  </a:lnTo>
                  <a:lnTo>
                    <a:pt x="36" y="3470"/>
                  </a:lnTo>
                  <a:lnTo>
                    <a:pt x="13" y="3600"/>
                  </a:lnTo>
                  <a:lnTo>
                    <a:pt x="1" y="3714"/>
                  </a:lnTo>
                  <a:lnTo>
                    <a:pt x="13" y="3801"/>
                  </a:lnTo>
                  <a:lnTo>
                    <a:pt x="46" y="3871"/>
                  </a:lnTo>
                  <a:lnTo>
                    <a:pt x="102" y="3933"/>
                  </a:lnTo>
                  <a:lnTo>
                    <a:pt x="176" y="3993"/>
                  </a:lnTo>
                  <a:lnTo>
                    <a:pt x="273" y="4069"/>
                  </a:lnTo>
                  <a:lnTo>
                    <a:pt x="387" y="4166"/>
                  </a:lnTo>
                  <a:lnTo>
                    <a:pt x="527" y="4298"/>
                  </a:lnTo>
                  <a:lnTo>
                    <a:pt x="700" y="4441"/>
                  </a:lnTo>
                  <a:lnTo>
                    <a:pt x="919" y="4575"/>
                  </a:lnTo>
                  <a:lnTo>
                    <a:pt x="1163" y="4689"/>
                  </a:lnTo>
                  <a:lnTo>
                    <a:pt x="1417" y="4782"/>
                  </a:lnTo>
                  <a:lnTo>
                    <a:pt x="1660" y="4845"/>
                  </a:lnTo>
                  <a:lnTo>
                    <a:pt x="1875" y="4874"/>
                  </a:lnTo>
                  <a:lnTo>
                    <a:pt x="2044" y="4862"/>
                  </a:lnTo>
                  <a:lnTo>
                    <a:pt x="2150" y="4806"/>
                  </a:lnTo>
                  <a:lnTo>
                    <a:pt x="2226" y="4693"/>
                  </a:lnTo>
                  <a:lnTo>
                    <a:pt x="2319" y="4536"/>
                  </a:lnTo>
                  <a:lnTo>
                    <a:pt x="2416" y="4348"/>
                  </a:lnTo>
                  <a:lnTo>
                    <a:pt x="2515" y="4146"/>
                  </a:lnTo>
                  <a:lnTo>
                    <a:pt x="2602" y="3941"/>
                  </a:lnTo>
                  <a:lnTo>
                    <a:pt x="2672" y="3755"/>
                  </a:lnTo>
                  <a:lnTo>
                    <a:pt x="2715" y="3598"/>
                  </a:lnTo>
                  <a:lnTo>
                    <a:pt x="2726" y="3489"/>
                  </a:lnTo>
                  <a:lnTo>
                    <a:pt x="2711" y="3398"/>
                  </a:lnTo>
                  <a:lnTo>
                    <a:pt x="2691" y="3299"/>
                  </a:lnTo>
                  <a:lnTo>
                    <a:pt x="2670" y="3190"/>
                  </a:lnTo>
                  <a:lnTo>
                    <a:pt x="2655" y="3076"/>
                  </a:lnTo>
                  <a:lnTo>
                    <a:pt x="2641" y="2954"/>
                  </a:lnTo>
                  <a:lnTo>
                    <a:pt x="2641" y="2828"/>
                  </a:lnTo>
                  <a:lnTo>
                    <a:pt x="2655" y="2700"/>
                  </a:lnTo>
                  <a:lnTo>
                    <a:pt x="2686" y="2572"/>
                  </a:lnTo>
                  <a:lnTo>
                    <a:pt x="2726" y="2440"/>
                  </a:lnTo>
                  <a:lnTo>
                    <a:pt x="2771" y="2310"/>
                  </a:lnTo>
                  <a:lnTo>
                    <a:pt x="2812" y="2172"/>
                  </a:lnTo>
                  <a:lnTo>
                    <a:pt x="2850" y="2031"/>
                  </a:lnTo>
                  <a:lnTo>
                    <a:pt x="2880" y="1877"/>
                  </a:lnTo>
                  <a:lnTo>
                    <a:pt x="2901" y="1713"/>
                  </a:lnTo>
                  <a:lnTo>
                    <a:pt x="2911" y="1532"/>
                  </a:lnTo>
                  <a:lnTo>
                    <a:pt x="2905" y="1338"/>
                  </a:lnTo>
                  <a:lnTo>
                    <a:pt x="2883" y="1133"/>
                  </a:lnTo>
                  <a:lnTo>
                    <a:pt x="2852" y="933"/>
                  </a:lnTo>
                  <a:lnTo>
                    <a:pt x="2808" y="745"/>
                  </a:lnTo>
                  <a:lnTo>
                    <a:pt x="2753" y="574"/>
                  </a:lnTo>
                  <a:lnTo>
                    <a:pt x="2680" y="421"/>
                  </a:lnTo>
                  <a:lnTo>
                    <a:pt x="2591" y="293"/>
                  </a:lnTo>
                  <a:lnTo>
                    <a:pt x="2482" y="194"/>
                  </a:lnTo>
                  <a:lnTo>
                    <a:pt x="2356" y="132"/>
                  </a:lnTo>
                  <a:lnTo>
                    <a:pt x="2218" y="90"/>
                  </a:lnTo>
                  <a:lnTo>
                    <a:pt x="2086" y="60"/>
                  </a:lnTo>
                  <a:lnTo>
                    <a:pt x="1962" y="37"/>
                  </a:lnTo>
                  <a:lnTo>
                    <a:pt x="1854" y="24"/>
                  </a:lnTo>
                  <a:lnTo>
                    <a:pt x="1760" y="14"/>
                  </a:lnTo>
                  <a:lnTo>
                    <a:pt x="1691" y="10"/>
                  </a:lnTo>
                  <a:lnTo>
                    <a:pt x="1646" y="8"/>
                  </a:lnTo>
                  <a:lnTo>
                    <a:pt x="1631" y="8"/>
                  </a:lnTo>
                  <a:close/>
                </a:path>
              </a:pathLst>
            </a:custGeom>
            <a:solidFill>
              <a:srgbClr val="FFC2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03" name="Freeform 14"/>
            <p:cNvSpPr>
              <a:spLocks/>
            </p:cNvSpPr>
            <p:nvPr/>
          </p:nvSpPr>
          <p:spPr bwMode="auto">
            <a:xfrm>
              <a:off x="3756" y="668"/>
              <a:ext cx="744" cy="1607"/>
            </a:xfrm>
            <a:custGeom>
              <a:avLst/>
              <a:gdLst>
                <a:gd name="T0" fmla="*/ 3 w 1487"/>
                <a:gd name="T1" fmla="*/ 3 h 3213"/>
                <a:gd name="T2" fmla="*/ 3 w 1487"/>
                <a:gd name="T3" fmla="*/ 4 h 3213"/>
                <a:gd name="T4" fmla="*/ 3 w 1487"/>
                <a:gd name="T5" fmla="*/ 5 h 3213"/>
                <a:gd name="T6" fmla="*/ 2 w 1487"/>
                <a:gd name="T7" fmla="*/ 7 h 3213"/>
                <a:gd name="T8" fmla="*/ 2 w 1487"/>
                <a:gd name="T9" fmla="*/ 8 h 3213"/>
                <a:gd name="T10" fmla="*/ 2 w 1487"/>
                <a:gd name="T11" fmla="*/ 9 h 3213"/>
                <a:gd name="T12" fmla="*/ 1 w 1487"/>
                <a:gd name="T13" fmla="*/ 10 h 3213"/>
                <a:gd name="T14" fmla="*/ 1 w 1487"/>
                <a:gd name="T15" fmla="*/ 10 h 3213"/>
                <a:gd name="T16" fmla="*/ 1 w 1487"/>
                <a:gd name="T17" fmla="*/ 10 h 3213"/>
                <a:gd name="T18" fmla="*/ 1 w 1487"/>
                <a:gd name="T19" fmla="*/ 11 h 3213"/>
                <a:gd name="T20" fmla="*/ 1 w 1487"/>
                <a:gd name="T21" fmla="*/ 12 h 3213"/>
                <a:gd name="T22" fmla="*/ 1 w 1487"/>
                <a:gd name="T23" fmla="*/ 12 h 3213"/>
                <a:gd name="T24" fmla="*/ 1 w 1487"/>
                <a:gd name="T25" fmla="*/ 12 h 3213"/>
                <a:gd name="T26" fmla="*/ 1 w 1487"/>
                <a:gd name="T27" fmla="*/ 13 h 3213"/>
                <a:gd name="T28" fmla="*/ 2 w 1487"/>
                <a:gd name="T29" fmla="*/ 13 h 3213"/>
                <a:gd name="T30" fmla="*/ 2 w 1487"/>
                <a:gd name="T31" fmla="*/ 13 h 3213"/>
                <a:gd name="T32" fmla="*/ 2 w 1487"/>
                <a:gd name="T33" fmla="*/ 13 h 3213"/>
                <a:gd name="T34" fmla="*/ 3 w 1487"/>
                <a:gd name="T35" fmla="*/ 13 h 3213"/>
                <a:gd name="T36" fmla="*/ 3 w 1487"/>
                <a:gd name="T37" fmla="*/ 13 h 3213"/>
                <a:gd name="T38" fmla="*/ 4 w 1487"/>
                <a:gd name="T39" fmla="*/ 13 h 3213"/>
                <a:gd name="T40" fmla="*/ 4 w 1487"/>
                <a:gd name="T41" fmla="*/ 13 h 3213"/>
                <a:gd name="T42" fmla="*/ 5 w 1487"/>
                <a:gd name="T43" fmla="*/ 13 h 3213"/>
                <a:gd name="T44" fmla="*/ 5 w 1487"/>
                <a:gd name="T45" fmla="*/ 13 h 3213"/>
                <a:gd name="T46" fmla="*/ 6 w 1487"/>
                <a:gd name="T47" fmla="*/ 12 h 3213"/>
                <a:gd name="T48" fmla="*/ 6 w 1487"/>
                <a:gd name="T49" fmla="*/ 12 h 3213"/>
                <a:gd name="T50" fmla="*/ 6 w 1487"/>
                <a:gd name="T51" fmla="*/ 12 h 3213"/>
                <a:gd name="T52" fmla="*/ 6 w 1487"/>
                <a:gd name="T53" fmla="*/ 11 h 3213"/>
                <a:gd name="T54" fmla="*/ 6 w 1487"/>
                <a:gd name="T55" fmla="*/ 11 h 3213"/>
                <a:gd name="T56" fmla="*/ 6 w 1487"/>
                <a:gd name="T57" fmla="*/ 10 h 3213"/>
                <a:gd name="T58" fmla="*/ 6 w 1487"/>
                <a:gd name="T59" fmla="*/ 10 h 3213"/>
                <a:gd name="T60" fmla="*/ 6 w 1487"/>
                <a:gd name="T61" fmla="*/ 9 h 3213"/>
                <a:gd name="T62" fmla="*/ 5 w 1487"/>
                <a:gd name="T63" fmla="*/ 8 h 3213"/>
                <a:gd name="T64" fmla="*/ 5 w 1487"/>
                <a:gd name="T65" fmla="*/ 7 h 3213"/>
                <a:gd name="T66" fmla="*/ 5 w 1487"/>
                <a:gd name="T67" fmla="*/ 5 h 3213"/>
                <a:gd name="T68" fmla="*/ 5 w 1487"/>
                <a:gd name="T69" fmla="*/ 4 h 3213"/>
                <a:gd name="T70" fmla="*/ 5 w 1487"/>
                <a:gd name="T71" fmla="*/ 3 h 3213"/>
                <a:gd name="T72" fmla="*/ 5 w 1487"/>
                <a:gd name="T73" fmla="*/ 3 h 3213"/>
                <a:gd name="T74" fmla="*/ 5 w 1487"/>
                <a:gd name="T75" fmla="*/ 2 h 3213"/>
                <a:gd name="T76" fmla="*/ 5 w 1487"/>
                <a:gd name="T77" fmla="*/ 1 h 3213"/>
                <a:gd name="T78" fmla="*/ 5 w 1487"/>
                <a:gd name="T79" fmla="*/ 0 h 3213"/>
                <a:gd name="T80" fmla="*/ 4 w 1487"/>
                <a:gd name="T81" fmla="*/ 1 h 3213"/>
                <a:gd name="T82" fmla="*/ 4 w 1487"/>
                <a:gd name="T83" fmla="*/ 1 h 3213"/>
                <a:gd name="T84" fmla="*/ 4 w 1487"/>
                <a:gd name="T85" fmla="*/ 2 h 321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87"/>
                <a:gd name="T130" fmla="*/ 0 h 3213"/>
                <a:gd name="T131" fmla="*/ 1487 w 1487"/>
                <a:gd name="T132" fmla="*/ 3213 h 321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87" h="3213">
                  <a:moveTo>
                    <a:pt x="845" y="310"/>
                  </a:moveTo>
                  <a:lnTo>
                    <a:pt x="752" y="482"/>
                  </a:lnTo>
                  <a:lnTo>
                    <a:pt x="686" y="614"/>
                  </a:lnTo>
                  <a:lnTo>
                    <a:pt x="642" y="715"/>
                  </a:lnTo>
                  <a:lnTo>
                    <a:pt x="613" y="799"/>
                  </a:lnTo>
                  <a:lnTo>
                    <a:pt x="589" y="872"/>
                  </a:lnTo>
                  <a:lnTo>
                    <a:pt x="572" y="952"/>
                  </a:lnTo>
                  <a:lnTo>
                    <a:pt x="551" y="1049"/>
                  </a:lnTo>
                  <a:lnTo>
                    <a:pt x="525" y="1177"/>
                  </a:lnTo>
                  <a:lnTo>
                    <a:pt x="494" y="1324"/>
                  </a:lnTo>
                  <a:lnTo>
                    <a:pt x="477" y="1477"/>
                  </a:lnTo>
                  <a:lnTo>
                    <a:pt x="461" y="1627"/>
                  </a:lnTo>
                  <a:lnTo>
                    <a:pt x="454" y="1770"/>
                  </a:lnTo>
                  <a:lnTo>
                    <a:pt x="440" y="1896"/>
                  </a:lnTo>
                  <a:lnTo>
                    <a:pt x="424" y="2007"/>
                  </a:lnTo>
                  <a:lnTo>
                    <a:pt x="401" y="2092"/>
                  </a:lnTo>
                  <a:lnTo>
                    <a:pt x="366" y="2148"/>
                  </a:lnTo>
                  <a:lnTo>
                    <a:pt x="322" y="2187"/>
                  </a:lnTo>
                  <a:lnTo>
                    <a:pt x="279" y="2230"/>
                  </a:lnTo>
                  <a:lnTo>
                    <a:pt x="236" y="2274"/>
                  </a:lnTo>
                  <a:lnTo>
                    <a:pt x="200" y="2319"/>
                  </a:lnTo>
                  <a:lnTo>
                    <a:pt x="165" y="2360"/>
                  </a:lnTo>
                  <a:lnTo>
                    <a:pt x="136" y="2398"/>
                  </a:lnTo>
                  <a:lnTo>
                    <a:pt x="114" y="2429"/>
                  </a:lnTo>
                  <a:lnTo>
                    <a:pt x="103" y="2457"/>
                  </a:lnTo>
                  <a:lnTo>
                    <a:pt x="89" y="2491"/>
                  </a:lnTo>
                  <a:lnTo>
                    <a:pt x="72" y="2550"/>
                  </a:lnTo>
                  <a:lnTo>
                    <a:pt x="50" y="2619"/>
                  </a:lnTo>
                  <a:lnTo>
                    <a:pt x="31" y="2701"/>
                  </a:lnTo>
                  <a:lnTo>
                    <a:pt x="13" y="2780"/>
                  </a:lnTo>
                  <a:lnTo>
                    <a:pt x="2" y="2852"/>
                  </a:lnTo>
                  <a:lnTo>
                    <a:pt x="0" y="2910"/>
                  </a:lnTo>
                  <a:lnTo>
                    <a:pt x="11" y="2947"/>
                  </a:lnTo>
                  <a:lnTo>
                    <a:pt x="29" y="2967"/>
                  </a:lnTo>
                  <a:lnTo>
                    <a:pt x="46" y="2988"/>
                  </a:lnTo>
                  <a:lnTo>
                    <a:pt x="66" y="3007"/>
                  </a:lnTo>
                  <a:lnTo>
                    <a:pt x="87" y="3027"/>
                  </a:lnTo>
                  <a:lnTo>
                    <a:pt x="108" y="3044"/>
                  </a:lnTo>
                  <a:lnTo>
                    <a:pt x="132" y="3065"/>
                  </a:lnTo>
                  <a:lnTo>
                    <a:pt x="155" y="3085"/>
                  </a:lnTo>
                  <a:lnTo>
                    <a:pt x="182" y="3108"/>
                  </a:lnTo>
                  <a:lnTo>
                    <a:pt x="205" y="3126"/>
                  </a:lnTo>
                  <a:lnTo>
                    <a:pt x="229" y="3141"/>
                  </a:lnTo>
                  <a:lnTo>
                    <a:pt x="250" y="3153"/>
                  </a:lnTo>
                  <a:lnTo>
                    <a:pt x="273" y="3164"/>
                  </a:lnTo>
                  <a:lnTo>
                    <a:pt x="296" y="3166"/>
                  </a:lnTo>
                  <a:lnTo>
                    <a:pt x="326" y="3166"/>
                  </a:lnTo>
                  <a:lnTo>
                    <a:pt x="359" y="3162"/>
                  </a:lnTo>
                  <a:lnTo>
                    <a:pt x="399" y="3153"/>
                  </a:lnTo>
                  <a:lnTo>
                    <a:pt x="436" y="3139"/>
                  </a:lnTo>
                  <a:lnTo>
                    <a:pt x="469" y="3128"/>
                  </a:lnTo>
                  <a:lnTo>
                    <a:pt x="498" y="3116"/>
                  </a:lnTo>
                  <a:lnTo>
                    <a:pt x="525" y="3112"/>
                  </a:lnTo>
                  <a:lnTo>
                    <a:pt x="549" y="3108"/>
                  </a:lnTo>
                  <a:lnTo>
                    <a:pt x="578" y="3110"/>
                  </a:lnTo>
                  <a:lnTo>
                    <a:pt x="611" y="3116"/>
                  </a:lnTo>
                  <a:lnTo>
                    <a:pt x="651" y="3131"/>
                  </a:lnTo>
                  <a:lnTo>
                    <a:pt x="696" y="3147"/>
                  </a:lnTo>
                  <a:lnTo>
                    <a:pt x="750" y="3166"/>
                  </a:lnTo>
                  <a:lnTo>
                    <a:pt x="808" y="3182"/>
                  </a:lnTo>
                  <a:lnTo>
                    <a:pt x="867" y="3197"/>
                  </a:lnTo>
                  <a:lnTo>
                    <a:pt x="921" y="3207"/>
                  </a:lnTo>
                  <a:lnTo>
                    <a:pt x="969" y="3213"/>
                  </a:lnTo>
                  <a:lnTo>
                    <a:pt x="1010" y="3209"/>
                  </a:lnTo>
                  <a:lnTo>
                    <a:pt x="1039" y="3199"/>
                  </a:lnTo>
                  <a:lnTo>
                    <a:pt x="1064" y="3180"/>
                  </a:lnTo>
                  <a:lnTo>
                    <a:pt x="1103" y="3160"/>
                  </a:lnTo>
                  <a:lnTo>
                    <a:pt x="1146" y="3139"/>
                  </a:lnTo>
                  <a:lnTo>
                    <a:pt x="1192" y="3118"/>
                  </a:lnTo>
                  <a:lnTo>
                    <a:pt x="1237" y="3095"/>
                  </a:lnTo>
                  <a:lnTo>
                    <a:pt x="1282" y="3075"/>
                  </a:lnTo>
                  <a:lnTo>
                    <a:pt x="1319" y="3056"/>
                  </a:lnTo>
                  <a:lnTo>
                    <a:pt x="1348" y="3038"/>
                  </a:lnTo>
                  <a:lnTo>
                    <a:pt x="1369" y="3015"/>
                  </a:lnTo>
                  <a:lnTo>
                    <a:pt x="1396" y="2984"/>
                  </a:lnTo>
                  <a:lnTo>
                    <a:pt x="1421" y="2947"/>
                  </a:lnTo>
                  <a:lnTo>
                    <a:pt x="1447" y="2908"/>
                  </a:lnTo>
                  <a:lnTo>
                    <a:pt x="1466" y="2864"/>
                  </a:lnTo>
                  <a:lnTo>
                    <a:pt x="1480" y="2823"/>
                  </a:lnTo>
                  <a:lnTo>
                    <a:pt x="1487" y="2784"/>
                  </a:lnTo>
                  <a:lnTo>
                    <a:pt x="1485" y="2753"/>
                  </a:lnTo>
                  <a:lnTo>
                    <a:pt x="1474" y="2714"/>
                  </a:lnTo>
                  <a:lnTo>
                    <a:pt x="1460" y="2664"/>
                  </a:lnTo>
                  <a:lnTo>
                    <a:pt x="1443" y="2604"/>
                  </a:lnTo>
                  <a:lnTo>
                    <a:pt x="1427" y="2544"/>
                  </a:lnTo>
                  <a:lnTo>
                    <a:pt x="1410" y="2482"/>
                  </a:lnTo>
                  <a:lnTo>
                    <a:pt x="1394" y="2427"/>
                  </a:lnTo>
                  <a:lnTo>
                    <a:pt x="1381" y="2381"/>
                  </a:lnTo>
                  <a:lnTo>
                    <a:pt x="1371" y="2354"/>
                  </a:lnTo>
                  <a:lnTo>
                    <a:pt x="1357" y="2317"/>
                  </a:lnTo>
                  <a:lnTo>
                    <a:pt x="1338" y="2261"/>
                  </a:lnTo>
                  <a:lnTo>
                    <a:pt x="1313" y="2187"/>
                  </a:lnTo>
                  <a:lnTo>
                    <a:pt x="1288" y="2104"/>
                  </a:lnTo>
                  <a:lnTo>
                    <a:pt x="1260" y="2012"/>
                  </a:lnTo>
                  <a:lnTo>
                    <a:pt x="1235" y="1921"/>
                  </a:lnTo>
                  <a:lnTo>
                    <a:pt x="1214" y="1834"/>
                  </a:lnTo>
                  <a:lnTo>
                    <a:pt x="1200" y="1760"/>
                  </a:lnTo>
                  <a:lnTo>
                    <a:pt x="1183" y="1675"/>
                  </a:lnTo>
                  <a:lnTo>
                    <a:pt x="1167" y="1570"/>
                  </a:lnTo>
                  <a:lnTo>
                    <a:pt x="1146" y="1448"/>
                  </a:lnTo>
                  <a:lnTo>
                    <a:pt x="1128" y="1324"/>
                  </a:lnTo>
                  <a:lnTo>
                    <a:pt x="1111" y="1200"/>
                  </a:lnTo>
                  <a:lnTo>
                    <a:pt x="1097" y="1087"/>
                  </a:lnTo>
                  <a:lnTo>
                    <a:pt x="1088" y="992"/>
                  </a:lnTo>
                  <a:lnTo>
                    <a:pt x="1086" y="926"/>
                  </a:lnTo>
                  <a:lnTo>
                    <a:pt x="1084" y="868"/>
                  </a:lnTo>
                  <a:lnTo>
                    <a:pt x="1082" y="806"/>
                  </a:lnTo>
                  <a:lnTo>
                    <a:pt x="1078" y="736"/>
                  </a:lnTo>
                  <a:lnTo>
                    <a:pt x="1074" y="669"/>
                  </a:lnTo>
                  <a:lnTo>
                    <a:pt x="1070" y="599"/>
                  </a:lnTo>
                  <a:lnTo>
                    <a:pt x="1070" y="535"/>
                  </a:lnTo>
                  <a:lnTo>
                    <a:pt x="1070" y="475"/>
                  </a:lnTo>
                  <a:lnTo>
                    <a:pt x="1074" y="424"/>
                  </a:lnTo>
                  <a:lnTo>
                    <a:pt x="1076" y="364"/>
                  </a:lnTo>
                  <a:lnTo>
                    <a:pt x="1078" y="294"/>
                  </a:lnTo>
                  <a:lnTo>
                    <a:pt x="1078" y="215"/>
                  </a:lnTo>
                  <a:lnTo>
                    <a:pt x="1076" y="139"/>
                  </a:lnTo>
                  <a:lnTo>
                    <a:pt x="1068" y="71"/>
                  </a:lnTo>
                  <a:lnTo>
                    <a:pt x="1061" y="23"/>
                  </a:lnTo>
                  <a:lnTo>
                    <a:pt x="1045" y="0"/>
                  </a:lnTo>
                  <a:lnTo>
                    <a:pt x="1028" y="13"/>
                  </a:lnTo>
                  <a:lnTo>
                    <a:pt x="1002" y="46"/>
                  </a:lnTo>
                  <a:lnTo>
                    <a:pt x="973" y="91"/>
                  </a:lnTo>
                  <a:lnTo>
                    <a:pt x="944" y="139"/>
                  </a:lnTo>
                  <a:lnTo>
                    <a:pt x="915" y="190"/>
                  </a:lnTo>
                  <a:lnTo>
                    <a:pt x="886" y="234"/>
                  </a:lnTo>
                  <a:lnTo>
                    <a:pt x="865" y="273"/>
                  </a:lnTo>
                  <a:lnTo>
                    <a:pt x="849" y="300"/>
                  </a:lnTo>
                  <a:lnTo>
                    <a:pt x="845" y="310"/>
                  </a:lnTo>
                  <a:close/>
                </a:path>
              </a:pathLst>
            </a:custGeom>
            <a:solidFill>
              <a:srgbClr val="FFC2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04" name="Freeform 15"/>
            <p:cNvSpPr>
              <a:spLocks/>
            </p:cNvSpPr>
            <p:nvPr/>
          </p:nvSpPr>
          <p:spPr bwMode="auto">
            <a:xfrm>
              <a:off x="3756" y="668"/>
              <a:ext cx="744" cy="1607"/>
            </a:xfrm>
            <a:custGeom>
              <a:avLst/>
              <a:gdLst>
                <a:gd name="T0" fmla="*/ 3 w 1487"/>
                <a:gd name="T1" fmla="*/ 3 h 3213"/>
                <a:gd name="T2" fmla="*/ 3 w 1487"/>
                <a:gd name="T3" fmla="*/ 4 h 3213"/>
                <a:gd name="T4" fmla="*/ 3 w 1487"/>
                <a:gd name="T5" fmla="*/ 5 h 3213"/>
                <a:gd name="T6" fmla="*/ 2 w 1487"/>
                <a:gd name="T7" fmla="*/ 7 h 3213"/>
                <a:gd name="T8" fmla="*/ 2 w 1487"/>
                <a:gd name="T9" fmla="*/ 9 h 3213"/>
                <a:gd name="T10" fmla="*/ 2 w 1487"/>
                <a:gd name="T11" fmla="*/ 9 h 3213"/>
                <a:gd name="T12" fmla="*/ 1 w 1487"/>
                <a:gd name="T13" fmla="*/ 10 h 3213"/>
                <a:gd name="T14" fmla="*/ 1 w 1487"/>
                <a:gd name="T15" fmla="*/ 10 h 3213"/>
                <a:gd name="T16" fmla="*/ 1 w 1487"/>
                <a:gd name="T17" fmla="*/ 10 h 3213"/>
                <a:gd name="T18" fmla="*/ 1 w 1487"/>
                <a:gd name="T19" fmla="*/ 11 h 3213"/>
                <a:gd name="T20" fmla="*/ 1 w 1487"/>
                <a:gd name="T21" fmla="*/ 12 h 3213"/>
                <a:gd name="T22" fmla="*/ 1 w 1487"/>
                <a:gd name="T23" fmla="*/ 12 h 3213"/>
                <a:gd name="T24" fmla="*/ 1 w 1487"/>
                <a:gd name="T25" fmla="*/ 12 h 3213"/>
                <a:gd name="T26" fmla="*/ 1 w 1487"/>
                <a:gd name="T27" fmla="*/ 13 h 3213"/>
                <a:gd name="T28" fmla="*/ 2 w 1487"/>
                <a:gd name="T29" fmla="*/ 13 h 3213"/>
                <a:gd name="T30" fmla="*/ 2 w 1487"/>
                <a:gd name="T31" fmla="*/ 13 h 3213"/>
                <a:gd name="T32" fmla="*/ 2 w 1487"/>
                <a:gd name="T33" fmla="*/ 13 h 3213"/>
                <a:gd name="T34" fmla="*/ 3 w 1487"/>
                <a:gd name="T35" fmla="*/ 13 h 3213"/>
                <a:gd name="T36" fmla="*/ 3 w 1487"/>
                <a:gd name="T37" fmla="*/ 13 h 3213"/>
                <a:gd name="T38" fmla="*/ 4 w 1487"/>
                <a:gd name="T39" fmla="*/ 13 h 3213"/>
                <a:gd name="T40" fmla="*/ 4 w 1487"/>
                <a:gd name="T41" fmla="*/ 13 h 3213"/>
                <a:gd name="T42" fmla="*/ 5 w 1487"/>
                <a:gd name="T43" fmla="*/ 13 h 3213"/>
                <a:gd name="T44" fmla="*/ 5 w 1487"/>
                <a:gd name="T45" fmla="*/ 13 h 3213"/>
                <a:gd name="T46" fmla="*/ 6 w 1487"/>
                <a:gd name="T47" fmla="*/ 12 h 3213"/>
                <a:gd name="T48" fmla="*/ 6 w 1487"/>
                <a:gd name="T49" fmla="*/ 12 h 3213"/>
                <a:gd name="T50" fmla="*/ 6 w 1487"/>
                <a:gd name="T51" fmla="*/ 12 h 3213"/>
                <a:gd name="T52" fmla="*/ 6 w 1487"/>
                <a:gd name="T53" fmla="*/ 11 h 3213"/>
                <a:gd name="T54" fmla="*/ 6 w 1487"/>
                <a:gd name="T55" fmla="*/ 11 h 3213"/>
                <a:gd name="T56" fmla="*/ 6 w 1487"/>
                <a:gd name="T57" fmla="*/ 10 h 3213"/>
                <a:gd name="T58" fmla="*/ 6 w 1487"/>
                <a:gd name="T59" fmla="*/ 10 h 3213"/>
                <a:gd name="T60" fmla="*/ 6 w 1487"/>
                <a:gd name="T61" fmla="*/ 9 h 3213"/>
                <a:gd name="T62" fmla="*/ 5 w 1487"/>
                <a:gd name="T63" fmla="*/ 8 h 3213"/>
                <a:gd name="T64" fmla="*/ 5 w 1487"/>
                <a:gd name="T65" fmla="*/ 7 h 3213"/>
                <a:gd name="T66" fmla="*/ 5 w 1487"/>
                <a:gd name="T67" fmla="*/ 5 h 3213"/>
                <a:gd name="T68" fmla="*/ 5 w 1487"/>
                <a:gd name="T69" fmla="*/ 4 h 3213"/>
                <a:gd name="T70" fmla="*/ 5 w 1487"/>
                <a:gd name="T71" fmla="*/ 3 h 3213"/>
                <a:gd name="T72" fmla="*/ 5 w 1487"/>
                <a:gd name="T73" fmla="*/ 3 h 3213"/>
                <a:gd name="T74" fmla="*/ 5 w 1487"/>
                <a:gd name="T75" fmla="*/ 2 h 3213"/>
                <a:gd name="T76" fmla="*/ 5 w 1487"/>
                <a:gd name="T77" fmla="*/ 1 h 3213"/>
                <a:gd name="T78" fmla="*/ 5 w 1487"/>
                <a:gd name="T79" fmla="*/ 0 h 3213"/>
                <a:gd name="T80" fmla="*/ 4 w 1487"/>
                <a:gd name="T81" fmla="*/ 1 h 3213"/>
                <a:gd name="T82" fmla="*/ 4 w 1487"/>
                <a:gd name="T83" fmla="*/ 1 h 3213"/>
                <a:gd name="T84" fmla="*/ 4 w 1487"/>
                <a:gd name="T85" fmla="*/ 2 h 321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87"/>
                <a:gd name="T130" fmla="*/ 0 h 3213"/>
                <a:gd name="T131" fmla="*/ 1487 w 1487"/>
                <a:gd name="T132" fmla="*/ 3213 h 321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87" h="3213">
                  <a:moveTo>
                    <a:pt x="847" y="327"/>
                  </a:moveTo>
                  <a:lnTo>
                    <a:pt x="754" y="502"/>
                  </a:lnTo>
                  <a:lnTo>
                    <a:pt x="690" y="634"/>
                  </a:lnTo>
                  <a:lnTo>
                    <a:pt x="648" y="735"/>
                  </a:lnTo>
                  <a:lnTo>
                    <a:pt x="622" y="818"/>
                  </a:lnTo>
                  <a:lnTo>
                    <a:pt x="603" y="892"/>
                  </a:lnTo>
                  <a:lnTo>
                    <a:pt x="589" y="973"/>
                  </a:lnTo>
                  <a:lnTo>
                    <a:pt x="570" y="1070"/>
                  </a:lnTo>
                  <a:lnTo>
                    <a:pt x="545" y="1198"/>
                  </a:lnTo>
                  <a:lnTo>
                    <a:pt x="516" y="1349"/>
                  </a:lnTo>
                  <a:lnTo>
                    <a:pt x="500" y="1506"/>
                  </a:lnTo>
                  <a:lnTo>
                    <a:pt x="490" y="1663"/>
                  </a:lnTo>
                  <a:lnTo>
                    <a:pt x="485" y="1813"/>
                  </a:lnTo>
                  <a:lnTo>
                    <a:pt x="473" y="1945"/>
                  </a:lnTo>
                  <a:lnTo>
                    <a:pt x="457" y="2055"/>
                  </a:lnTo>
                  <a:lnTo>
                    <a:pt x="428" y="2133"/>
                  </a:lnTo>
                  <a:lnTo>
                    <a:pt x="386" y="2173"/>
                  </a:lnTo>
                  <a:lnTo>
                    <a:pt x="341" y="2203"/>
                  </a:lnTo>
                  <a:lnTo>
                    <a:pt x="296" y="2237"/>
                  </a:lnTo>
                  <a:lnTo>
                    <a:pt x="250" y="2278"/>
                  </a:lnTo>
                  <a:lnTo>
                    <a:pt x="209" y="2321"/>
                  </a:lnTo>
                  <a:lnTo>
                    <a:pt x="170" y="2360"/>
                  </a:lnTo>
                  <a:lnTo>
                    <a:pt x="139" y="2396"/>
                  </a:lnTo>
                  <a:lnTo>
                    <a:pt x="116" y="2429"/>
                  </a:lnTo>
                  <a:lnTo>
                    <a:pt x="103" y="2457"/>
                  </a:lnTo>
                  <a:lnTo>
                    <a:pt x="89" y="2491"/>
                  </a:lnTo>
                  <a:lnTo>
                    <a:pt x="72" y="2550"/>
                  </a:lnTo>
                  <a:lnTo>
                    <a:pt x="50" y="2619"/>
                  </a:lnTo>
                  <a:lnTo>
                    <a:pt x="31" y="2701"/>
                  </a:lnTo>
                  <a:lnTo>
                    <a:pt x="13" y="2780"/>
                  </a:lnTo>
                  <a:lnTo>
                    <a:pt x="2" y="2852"/>
                  </a:lnTo>
                  <a:lnTo>
                    <a:pt x="0" y="2910"/>
                  </a:lnTo>
                  <a:lnTo>
                    <a:pt x="11" y="2947"/>
                  </a:lnTo>
                  <a:lnTo>
                    <a:pt x="29" y="2967"/>
                  </a:lnTo>
                  <a:lnTo>
                    <a:pt x="46" y="2988"/>
                  </a:lnTo>
                  <a:lnTo>
                    <a:pt x="66" y="3007"/>
                  </a:lnTo>
                  <a:lnTo>
                    <a:pt x="87" y="3027"/>
                  </a:lnTo>
                  <a:lnTo>
                    <a:pt x="108" y="3044"/>
                  </a:lnTo>
                  <a:lnTo>
                    <a:pt x="132" y="3065"/>
                  </a:lnTo>
                  <a:lnTo>
                    <a:pt x="155" y="3085"/>
                  </a:lnTo>
                  <a:lnTo>
                    <a:pt x="182" y="3108"/>
                  </a:lnTo>
                  <a:lnTo>
                    <a:pt x="205" y="3126"/>
                  </a:lnTo>
                  <a:lnTo>
                    <a:pt x="229" y="3141"/>
                  </a:lnTo>
                  <a:lnTo>
                    <a:pt x="250" y="3153"/>
                  </a:lnTo>
                  <a:lnTo>
                    <a:pt x="273" y="3164"/>
                  </a:lnTo>
                  <a:lnTo>
                    <a:pt x="296" y="3166"/>
                  </a:lnTo>
                  <a:lnTo>
                    <a:pt x="326" y="3166"/>
                  </a:lnTo>
                  <a:lnTo>
                    <a:pt x="359" y="3162"/>
                  </a:lnTo>
                  <a:lnTo>
                    <a:pt x="399" y="3153"/>
                  </a:lnTo>
                  <a:lnTo>
                    <a:pt x="436" y="3139"/>
                  </a:lnTo>
                  <a:lnTo>
                    <a:pt x="469" y="3128"/>
                  </a:lnTo>
                  <a:lnTo>
                    <a:pt x="498" y="3116"/>
                  </a:lnTo>
                  <a:lnTo>
                    <a:pt x="525" y="3112"/>
                  </a:lnTo>
                  <a:lnTo>
                    <a:pt x="549" y="3108"/>
                  </a:lnTo>
                  <a:lnTo>
                    <a:pt x="578" y="3110"/>
                  </a:lnTo>
                  <a:lnTo>
                    <a:pt x="611" y="3116"/>
                  </a:lnTo>
                  <a:lnTo>
                    <a:pt x="651" y="3131"/>
                  </a:lnTo>
                  <a:lnTo>
                    <a:pt x="696" y="3147"/>
                  </a:lnTo>
                  <a:lnTo>
                    <a:pt x="750" y="3166"/>
                  </a:lnTo>
                  <a:lnTo>
                    <a:pt x="808" y="3182"/>
                  </a:lnTo>
                  <a:lnTo>
                    <a:pt x="867" y="3197"/>
                  </a:lnTo>
                  <a:lnTo>
                    <a:pt x="921" y="3207"/>
                  </a:lnTo>
                  <a:lnTo>
                    <a:pt x="969" y="3213"/>
                  </a:lnTo>
                  <a:lnTo>
                    <a:pt x="1010" y="3209"/>
                  </a:lnTo>
                  <a:lnTo>
                    <a:pt x="1039" y="3199"/>
                  </a:lnTo>
                  <a:lnTo>
                    <a:pt x="1064" y="3180"/>
                  </a:lnTo>
                  <a:lnTo>
                    <a:pt x="1103" y="3160"/>
                  </a:lnTo>
                  <a:lnTo>
                    <a:pt x="1146" y="3139"/>
                  </a:lnTo>
                  <a:lnTo>
                    <a:pt x="1192" y="3118"/>
                  </a:lnTo>
                  <a:lnTo>
                    <a:pt x="1237" y="3095"/>
                  </a:lnTo>
                  <a:lnTo>
                    <a:pt x="1282" y="3075"/>
                  </a:lnTo>
                  <a:lnTo>
                    <a:pt x="1319" y="3056"/>
                  </a:lnTo>
                  <a:lnTo>
                    <a:pt x="1348" y="3038"/>
                  </a:lnTo>
                  <a:lnTo>
                    <a:pt x="1369" y="3015"/>
                  </a:lnTo>
                  <a:lnTo>
                    <a:pt x="1396" y="2984"/>
                  </a:lnTo>
                  <a:lnTo>
                    <a:pt x="1421" y="2947"/>
                  </a:lnTo>
                  <a:lnTo>
                    <a:pt x="1447" y="2908"/>
                  </a:lnTo>
                  <a:lnTo>
                    <a:pt x="1466" y="2864"/>
                  </a:lnTo>
                  <a:lnTo>
                    <a:pt x="1480" y="2823"/>
                  </a:lnTo>
                  <a:lnTo>
                    <a:pt x="1487" y="2784"/>
                  </a:lnTo>
                  <a:lnTo>
                    <a:pt x="1485" y="2753"/>
                  </a:lnTo>
                  <a:lnTo>
                    <a:pt x="1474" y="2714"/>
                  </a:lnTo>
                  <a:lnTo>
                    <a:pt x="1460" y="2664"/>
                  </a:lnTo>
                  <a:lnTo>
                    <a:pt x="1443" y="2604"/>
                  </a:lnTo>
                  <a:lnTo>
                    <a:pt x="1427" y="2544"/>
                  </a:lnTo>
                  <a:lnTo>
                    <a:pt x="1410" y="2482"/>
                  </a:lnTo>
                  <a:lnTo>
                    <a:pt x="1394" y="2427"/>
                  </a:lnTo>
                  <a:lnTo>
                    <a:pt x="1381" y="2381"/>
                  </a:lnTo>
                  <a:lnTo>
                    <a:pt x="1371" y="2354"/>
                  </a:lnTo>
                  <a:lnTo>
                    <a:pt x="1357" y="2317"/>
                  </a:lnTo>
                  <a:lnTo>
                    <a:pt x="1338" y="2261"/>
                  </a:lnTo>
                  <a:lnTo>
                    <a:pt x="1313" y="2187"/>
                  </a:lnTo>
                  <a:lnTo>
                    <a:pt x="1288" y="2104"/>
                  </a:lnTo>
                  <a:lnTo>
                    <a:pt x="1260" y="2012"/>
                  </a:lnTo>
                  <a:lnTo>
                    <a:pt x="1235" y="1921"/>
                  </a:lnTo>
                  <a:lnTo>
                    <a:pt x="1214" y="1834"/>
                  </a:lnTo>
                  <a:lnTo>
                    <a:pt x="1200" y="1760"/>
                  </a:lnTo>
                  <a:lnTo>
                    <a:pt x="1183" y="1675"/>
                  </a:lnTo>
                  <a:lnTo>
                    <a:pt x="1167" y="1570"/>
                  </a:lnTo>
                  <a:lnTo>
                    <a:pt x="1146" y="1448"/>
                  </a:lnTo>
                  <a:lnTo>
                    <a:pt x="1128" y="1324"/>
                  </a:lnTo>
                  <a:lnTo>
                    <a:pt x="1111" y="1200"/>
                  </a:lnTo>
                  <a:lnTo>
                    <a:pt x="1097" y="1087"/>
                  </a:lnTo>
                  <a:lnTo>
                    <a:pt x="1088" y="992"/>
                  </a:lnTo>
                  <a:lnTo>
                    <a:pt x="1086" y="926"/>
                  </a:lnTo>
                  <a:lnTo>
                    <a:pt x="1084" y="868"/>
                  </a:lnTo>
                  <a:lnTo>
                    <a:pt x="1082" y="806"/>
                  </a:lnTo>
                  <a:lnTo>
                    <a:pt x="1078" y="736"/>
                  </a:lnTo>
                  <a:lnTo>
                    <a:pt x="1074" y="669"/>
                  </a:lnTo>
                  <a:lnTo>
                    <a:pt x="1070" y="599"/>
                  </a:lnTo>
                  <a:lnTo>
                    <a:pt x="1070" y="535"/>
                  </a:lnTo>
                  <a:lnTo>
                    <a:pt x="1070" y="475"/>
                  </a:lnTo>
                  <a:lnTo>
                    <a:pt x="1074" y="424"/>
                  </a:lnTo>
                  <a:lnTo>
                    <a:pt x="1076" y="364"/>
                  </a:lnTo>
                  <a:lnTo>
                    <a:pt x="1078" y="294"/>
                  </a:lnTo>
                  <a:lnTo>
                    <a:pt x="1078" y="215"/>
                  </a:lnTo>
                  <a:lnTo>
                    <a:pt x="1076" y="139"/>
                  </a:lnTo>
                  <a:lnTo>
                    <a:pt x="1068" y="71"/>
                  </a:lnTo>
                  <a:lnTo>
                    <a:pt x="1061" y="23"/>
                  </a:lnTo>
                  <a:lnTo>
                    <a:pt x="1045" y="0"/>
                  </a:lnTo>
                  <a:lnTo>
                    <a:pt x="1028" y="13"/>
                  </a:lnTo>
                  <a:lnTo>
                    <a:pt x="1002" y="48"/>
                  </a:lnTo>
                  <a:lnTo>
                    <a:pt x="973" y="95"/>
                  </a:lnTo>
                  <a:lnTo>
                    <a:pt x="944" y="145"/>
                  </a:lnTo>
                  <a:lnTo>
                    <a:pt x="915" y="199"/>
                  </a:lnTo>
                  <a:lnTo>
                    <a:pt x="888" y="246"/>
                  </a:lnTo>
                  <a:lnTo>
                    <a:pt x="867" y="288"/>
                  </a:lnTo>
                  <a:lnTo>
                    <a:pt x="851" y="316"/>
                  </a:lnTo>
                  <a:lnTo>
                    <a:pt x="847" y="327"/>
                  </a:lnTo>
                  <a:close/>
                </a:path>
              </a:pathLst>
            </a:custGeom>
            <a:solidFill>
              <a:srgbClr val="FFC4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05" name="Freeform 16"/>
            <p:cNvSpPr>
              <a:spLocks/>
            </p:cNvSpPr>
            <p:nvPr/>
          </p:nvSpPr>
          <p:spPr bwMode="auto">
            <a:xfrm>
              <a:off x="3756" y="668"/>
              <a:ext cx="744" cy="1607"/>
            </a:xfrm>
            <a:custGeom>
              <a:avLst/>
              <a:gdLst>
                <a:gd name="T0" fmla="*/ 3 w 1487"/>
                <a:gd name="T1" fmla="*/ 3 h 3213"/>
                <a:gd name="T2" fmla="*/ 3 w 1487"/>
                <a:gd name="T3" fmla="*/ 4 h 3213"/>
                <a:gd name="T4" fmla="*/ 3 w 1487"/>
                <a:gd name="T5" fmla="*/ 5 h 3213"/>
                <a:gd name="T6" fmla="*/ 3 w 1487"/>
                <a:gd name="T7" fmla="*/ 7 h 3213"/>
                <a:gd name="T8" fmla="*/ 2 w 1487"/>
                <a:gd name="T9" fmla="*/ 9 h 3213"/>
                <a:gd name="T10" fmla="*/ 2 w 1487"/>
                <a:gd name="T11" fmla="*/ 9 h 3213"/>
                <a:gd name="T12" fmla="*/ 1 w 1487"/>
                <a:gd name="T13" fmla="*/ 10 h 3213"/>
                <a:gd name="T14" fmla="*/ 1 w 1487"/>
                <a:gd name="T15" fmla="*/ 10 h 3213"/>
                <a:gd name="T16" fmla="*/ 1 w 1487"/>
                <a:gd name="T17" fmla="*/ 10 h 3213"/>
                <a:gd name="T18" fmla="*/ 1 w 1487"/>
                <a:gd name="T19" fmla="*/ 11 h 3213"/>
                <a:gd name="T20" fmla="*/ 1 w 1487"/>
                <a:gd name="T21" fmla="*/ 12 h 3213"/>
                <a:gd name="T22" fmla="*/ 1 w 1487"/>
                <a:gd name="T23" fmla="*/ 12 h 3213"/>
                <a:gd name="T24" fmla="*/ 1 w 1487"/>
                <a:gd name="T25" fmla="*/ 12 h 3213"/>
                <a:gd name="T26" fmla="*/ 1 w 1487"/>
                <a:gd name="T27" fmla="*/ 13 h 3213"/>
                <a:gd name="T28" fmla="*/ 2 w 1487"/>
                <a:gd name="T29" fmla="*/ 13 h 3213"/>
                <a:gd name="T30" fmla="*/ 2 w 1487"/>
                <a:gd name="T31" fmla="*/ 13 h 3213"/>
                <a:gd name="T32" fmla="*/ 2 w 1487"/>
                <a:gd name="T33" fmla="*/ 13 h 3213"/>
                <a:gd name="T34" fmla="*/ 3 w 1487"/>
                <a:gd name="T35" fmla="*/ 13 h 3213"/>
                <a:gd name="T36" fmla="*/ 3 w 1487"/>
                <a:gd name="T37" fmla="*/ 13 h 3213"/>
                <a:gd name="T38" fmla="*/ 4 w 1487"/>
                <a:gd name="T39" fmla="*/ 13 h 3213"/>
                <a:gd name="T40" fmla="*/ 4 w 1487"/>
                <a:gd name="T41" fmla="*/ 13 h 3213"/>
                <a:gd name="T42" fmla="*/ 5 w 1487"/>
                <a:gd name="T43" fmla="*/ 13 h 3213"/>
                <a:gd name="T44" fmla="*/ 5 w 1487"/>
                <a:gd name="T45" fmla="*/ 13 h 3213"/>
                <a:gd name="T46" fmla="*/ 6 w 1487"/>
                <a:gd name="T47" fmla="*/ 12 h 3213"/>
                <a:gd name="T48" fmla="*/ 6 w 1487"/>
                <a:gd name="T49" fmla="*/ 12 h 3213"/>
                <a:gd name="T50" fmla="*/ 6 w 1487"/>
                <a:gd name="T51" fmla="*/ 12 h 3213"/>
                <a:gd name="T52" fmla="*/ 6 w 1487"/>
                <a:gd name="T53" fmla="*/ 11 h 3213"/>
                <a:gd name="T54" fmla="*/ 6 w 1487"/>
                <a:gd name="T55" fmla="*/ 11 h 3213"/>
                <a:gd name="T56" fmla="*/ 6 w 1487"/>
                <a:gd name="T57" fmla="*/ 10 h 3213"/>
                <a:gd name="T58" fmla="*/ 6 w 1487"/>
                <a:gd name="T59" fmla="*/ 10 h 3213"/>
                <a:gd name="T60" fmla="*/ 6 w 1487"/>
                <a:gd name="T61" fmla="*/ 9 h 3213"/>
                <a:gd name="T62" fmla="*/ 5 w 1487"/>
                <a:gd name="T63" fmla="*/ 8 h 3213"/>
                <a:gd name="T64" fmla="*/ 5 w 1487"/>
                <a:gd name="T65" fmla="*/ 7 h 3213"/>
                <a:gd name="T66" fmla="*/ 5 w 1487"/>
                <a:gd name="T67" fmla="*/ 5 h 3213"/>
                <a:gd name="T68" fmla="*/ 5 w 1487"/>
                <a:gd name="T69" fmla="*/ 4 h 3213"/>
                <a:gd name="T70" fmla="*/ 5 w 1487"/>
                <a:gd name="T71" fmla="*/ 3 h 3213"/>
                <a:gd name="T72" fmla="*/ 5 w 1487"/>
                <a:gd name="T73" fmla="*/ 3 h 3213"/>
                <a:gd name="T74" fmla="*/ 5 w 1487"/>
                <a:gd name="T75" fmla="*/ 2 h 3213"/>
                <a:gd name="T76" fmla="*/ 5 w 1487"/>
                <a:gd name="T77" fmla="*/ 1 h 3213"/>
                <a:gd name="T78" fmla="*/ 5 w 1487"/>
                <a:gd name="T79" fmla="*/ 0 h 3213"/>
                <a:gd name="T80" fmla="*/ 4 w 1487"/>
                <a:gd name="T81" fmla="*/ 1 h 3213"/>
                <a:gd name="T82" fmla="*/ 4 w 1487"/>
                <a:gd name="T83" fmla="*/ 2 h 3213"/>
                <a:gd name="T84" fmla="*/ 4 w 1487"/>
                <a:gd name="T85" fmla="*/ 2 h 321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87"/>
                <a:gd name="T130" fmla="*/ 0 h 3213"/>
                <a:gd name="T131" fmla="*/ 1487 w 1487"/>
                <a:gd name="T132" fmla="*/ 3213 h 321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87" h="3213">
                  <a:moveTo>
                    <a:pt x="851" y="343"/>
                  </a:moveTo>
                  <a:lnTo>
                    <a:pt x="758" y="517"/>
                  </a:lnTo>
                  <a:lnTo>
                    <a:pt x="696" y="649"/>
                  </a:lnTo>
                  <a:lnTo>
                    <a:pt x="655" y="750"/>
                  </a:lnTo>
                  <a:lnTo>
                    <a:pt x="634" y="835"/>
                  </a:lnTo>
                  <a:lnTo>
                    <a:pt x="616" y="911"/>
                  </a:lnTo>
                  <a:lnTo>
                    <a:pt x="605" y="992"/>
                  </a:lnTo>
                  <a:lnTo>
                    <a:pt x="589" y="1091"/>
                  </a:lnTo>
                  <a:lnTo>
                    <a:pt x="564" y="1219"/>
                  </a:lnTo>
                  <a:lnTo>
                    <a:pt x="537" y="1373"/>
                  </a:lnTo>
                  <a:lnTo>
                    <a:pt x="523" y="1537"/>
                  </a:lnTo>
                  <a:lnTo>
                    <a:pt x="518" y="1702"/>
                  </a:lnTo>
                  <a:lnTo>
                    <a:pt x="514" y="1859"/>
                  </a:lnTo>
                  <a:lnTo>
                    <a:pt x="504" y="1995"/>
                  </a:lnTo>
                  <a:lnTo>
                    <a:pt x="488" y="2104"/>
                  </a:lnTo>
                  <a:lnTo>
                    <a:pt x="457" y="2173"/>
                  </a:lnTo>
                  <a:lnTo>
                    <a:pt x="407" y="2197"/>
                  </a:lnTo>
                  <a:lnTo>
                    <a:pt x="360" y="2216"/>
                  </a:lnTo>
                  <a:lnTo>
                    <a:pt x="314" y="2247"/>
                  </a:lnTo>
                  <a:lnTo>
                    <a:pt x="265" y="2280"/>
                  </a:lnTo>
                  <a:lnTo>
                    <a:pt x="221" y="2321"/>
                  </a:lnTo>
                  <a:lnTo>
                    <a:pt x="176" y="2358"/>
                  </a:lnTo>
                  <a:lnTo>
                    <a:pt x="143" y="2396"/>
                  </a:lnTo>
                  <a:lnTo>
                    <a:pt x="116" y="2429"/>
                  </a:lnTo>
                  <a:lnTo>
                    <a:pt x="103" y="2457"/>
                  </a:lnTo>
                  <a:lnTo>
                    <a:pt x="89" y="2491"/>
                  </a:lnTo>
                  <a:lnTo>
                    <a:pt x="72" y="2550"/>
                  </a:lnTo>
                  <a:lnTo>
                    <a:pt x="50" y="2619"/>
                  </a:lnTo>
                  <a:lnTo>
                    <a:pt x="31" y="2701"/>
                  </a:lnTo>
                  <a:lnTo>
                    <a:pt x="13" y="2780"/>
                  </a:lnTo>
                  <a:lnTo>
                    <a:pt x="2" y="2852"/>
                  </a:lnTo>
                  <a:lnTo>
                    <a:pt x="0" y="2910"/>
                  </a:lnTo>
                  <a:lnTo>
                    <a:pt x="11" y="2947"/>
                  </a:lnTo>
                  <a:lnTo>
                    <a:pt x="29" y="2967"/>
                  </a:lnTo>
                  <a:lnTo>
                    <a:pt x="46" y="2988"/>
                  </a:lnTo>
                  <a:lnTo>
                    <a:pt x="66" y="3007"/>
                  </a:lnTo>
                  <a:lnTo>
                    <a:pt x="87" y="3027"/>
                  </a:lnTo>
                  <a:lnTo>
                    <a:pt x="108" y="3044"/>
                  </a:lnTo>
                  <a:lnTo>
                    <a:pt x="132" y="3065"/>
                  </a:lnTo>
                  <a:lnTo>
                    <a:pt x="155" y="3085"/>
                  </a:lnTo>
                  <a:lnTo>
                    <a:pt x="182" y="3108"/>
                  </a:lnTo>
                  <a:lnTo>
                    <a:pt x="205" y="3126"/>
                  </a:lnTo>
                  <a:lnTo>
                    <a:pt x="229" y="3141"/>
                  </a:lnTo>
                  <a:lnTo>
                    <a:pt x="250" y="3153"/>
                  </a:lnTo>
                  <a:lnTo>
                    <a:pt x="273" y="3164"/>
                  </a:lnTo>
                  <a:lnTo>
                    <a:pt x="296" y="3166"/>
                  </a:lnTo>
                  <a:lnTo>
                    <a:pt x="326" y="3166"/>
                  </a:lnTo>
                  <a:lnTo>
                    <a:pt x="359" y="3162"/>
                  </a:lnTo>
                  <a:lnTo>
                    <a:pt x="399" y="3153"/>
                  </a:lnTo>
                  <a:lnTo>
                    <a:pt x="436" y="3139"/>
                  </a:lnTo>
                  <a:lnTo>
                    <a:pt x="469" y="3128"/>
                  </a:lnTo>
                  <a:lnTo>
                    <a:pt x="498" y="3116"/>
                  </a:lnTo>
                  <a:lnTo>
                    <a:pt x="525" y="3112"/>
                  </a:lnTo>
                  <a:lnTo>
                    <a:pt x="549" y="3108"/>
                  </a:lnTo>
                  <a:lnTo>
                    <a:pt x="578" y="3110"/>
                  </a:lnTo>
                  <a:lnTo>
                    <a:pt x="611" y="3116"/>
                  </a:lnTo>
                  <a:lnTo>
                    <a:pt x="651" y="3131"/>
                  </a:lnTo>
                  <a:lnTo>
                    <a:pt x="696" y="3147"/>
                  </a:lnTo>
                  <a:lnTo>
                    <a:pt x="750" y="3166"/>
                  </a:lnTo>
                  <a:lnTo>
                    <a:pt x="808" y="3182"/>
                  </a:lnTo>
                  <a:lnTo>
                    <a:pt x="867" y="3197"/>
                  </a:lnTo>
                  <a:lnTo>
                    <a:pt x="921" y="3207"/>
                  </a:lnTo>
                  <a:lnTo>
                    <a:pt x="969" y="3213"/>
                  </a:lnTo>
                  <a:lnTo>
                    <a:pt x="1010" y="3209"/>
                  </a:lnTo>
                  <a:lnTo>
                    <a:pt x="1039" y="3199"/>
                  </a:lnTo>
                  <a:lnTo>
                    <a:pt x="1064" y="3180"/>
                  </a:lnTo>
                  <a:lnTo>
                    <a:pt x="1103" y="3160"/>
                  </a:lnTo>
                  <a:lnTo>
                    <a:pt x="1146" y="3139"/>
                  </a:lnTo>
                  <a:lnTo>
                    <a:pt x="1192" y="3118"/>
                  </a:lnTo>
                  <a:lnTo>
                    <a:pt x="1237" y="3095"/>
                  </a:lnTo>
                  <a:lnTo>
                    <a:pt x="1282" y="3075"/>
                  </a:lnTo>
                  <a:lnTo>
                    <a:pt x="1319" y="3056"/>
                  </a:lnTo>
                  <a:lnTo>
                    <a:pt x="1348" y="3038"/>
                  </a:lnTo>
                  <a:lnTo>
                    <a:pt x="1369" y="3015"/>
                  </a:lnTo>
                  <a:lnTo>
                    <a:pt x="1396" y="2984"/>
                  </a:lnTo>
                  <a:lnTo>
                    <a:pt x="1421" y="2947"/>
                  </a:lnTo>
                  <a:lnTo>
                    <a:pt x="1447" y="2908"/>
                  </a:lnTo>
                  <a:lnTo>
                    <a:pt x="1466" y="2864"/>
                  </a:lnTo>
                  <a:lnTo>
                    <a:pt x="1480" y="2823"/>
                  </a:lnTo>
                  <a:lnTo>
                    <a:pt x="1487" y="2784"/>
                  </a:lnTo>
                  <a:lnTo>
                    <a:pt x="1485" y="2753"/>
                  </a:lnTo>
                  <a:lnTo>
                    <a:pt x="1474" y="2714"/>
                  </a:lnTo>
                  <a:lnTo>
                    <a:pt x="1460" y="2664"/>
                  </a:lnTo>
                  <a:lnTo>
                    <a:pt x="1443" y="2604"/>
                  </a:lnTo>
                  <a:lnTo>
                    <a:pt x="1427" y="2544"/>
                  </a:lnTo>
                  <a:lnTo>
                    <a:pt x="1410" y="2482"/>
                  </a:lnTo>
                  <a:lnTo>
                    <a:pt x="1394" y="2427"/>
                  </a:lnTo>
                  <a:lnTo>
                    <a:pt x="1381" y="2381"/>
                  </a:lnTo>
                  <a:lnTo>
                    <a:pt x="1371" y="2354"/>
                  </a:lnTo>
                  <a:lnTo>
                    <a:pt x="1357" y="2317"/>
                  </a:lnTo>
                  <a:lnTo>
                    <a:pt x="1338" y="2261"/>
                  </a:lnTo>
                  <a:lnTo>
                    <a:pt x="1313" y="2187"/>
                  </a:lnTo>
                  <a:lnTo>
                    <a:pt x="1288" y="2104"/>
                  </a:lnTo>
                  <a:lnTo>
                    <a:pt x="1260" y="2012"/>
                  </a:lnTo>
                  <a:lnTo>
                    <a:pt x="1235" y="1921"/>
                  </a:lnTo>
                  <a:lnTo>
                    <a:pt x="1214" y="1834"/>
                  </a:lnTo>
                  <a:lnTo>
                    <a:pt x="1200" y="1760"/>
                  </a:lnTo>
                  <a:lnTo>
                    <a:pt x="1183" y="1675"/>
                  </a:lnTo>
                  <a:lnTo>
                    <a:pt x="1167" y="1570"/>
                  </a:lnTo>
                  <a:lnTo>
                    <a:pt x="1146" y="1448"/>
                  </a:lnTo>
                  <a:lnTo>
                    <a:pt x="1128" y="1324"/>
                  </a:lnTo>
                  <a:lnTo>
                    <a:pt x="1111" y="1200"/>
                  </a:lnTo>
                  <a:lnTo>
                    <a:pt x="1097" y="1087"/>
                  </a:lnTo>
                  <a:lnTo>
                    <a:pt x="1088" y="992"/>
                  </a:lnTo>
                  <a:lnTo>
                    <a:pt x="1086" y="926"/>
                  </a:lnTo>
                  <a:lnTo>
                    <a:pt x="1084" y="868"/>
                  </a:lnTo>
                  <a:lnTo>
                    <a:pt x="1082" y="806"/>
                  </a:lnTo>
                  <a:lnTo>
                    <a:pt x="1078" y="736"/>
                  </a:lnTo>
                  <a:lnTo>
                    <a:pt x="1074" y="669"/>
                  </a:lnTo>
                  <a:lnTo>
                    <a:pt x="1070" y="599"/>
                  </a:lnTo>
                  <a:lnTo>
                    <a:pt x="1070" y="535"/>
                  </a:lnTo>
                  <a:lnTo>
                    <a:pt x="1070" y="475"/>
                  </a:lnTo>
                  <a:lnTo>
                    <a:pt x="1074" y="424"/>
                  </a:lnTo>
                  <a:lnTo>
                    <a:pt x="1076" y="364"/>
                  </a:lnTo>
                  <a:lnTo>
                    <a:pt x="1078" y="294"/>
                  </a:lnTo>
                  <a:lnTo>
                    <a:pt x="1078" y="215"/>
                  </a:lnTo>
                  <a:lnTo>
                    <a:pt x="1076" y="139"/>
                  </a:lnTo>
                  <a:lnTo>
                    <a:pt x="1068" y="71"/>
                  </a:lnTo>
                  <a:lnTo>
                    <a:pt x="1061" y="23"/>
                  </a:lnTo>
                  <a:lnTo>
                    <a:pt x="1045" y="0"/>
                  </a:lnTo>
                  <a:lnTo>
                    <a:pt x="1028" y="13"/>
                  </a:lnTo>
                  <a:lnTo>
                    <a:pt x="1002" y="48"/>
                  </a:lnTo>
                  <a:lnTo>
                    <a:pt x="975" y="97"/>
                  </a:lnTo>
                  <a:lnTo>
                    <a:pt x="944" y="151"/>
                  </a:lnTo>
                  <a:lnTo>
                    <a:pt x="917" y="207"/>
                  </a:lnTo>
                  <a:lnTo>
                    <a:pt x="890" y="257"/>
                  </a:lnTo>
                  <a:lnTo>
                    <a:pt x="869" y="300"/>
                  </a:lnTo>
                  <a:lnTo>
                    <a:pt x="855" y="329"/>
                  </a:lnTo>
                  <a:lnTo>
                    <a:pt x="851" y="343"/>
                  </a:lnTo>
                  <a:close/>
                </a:path>
              </a:pathLst>
            </a:custGeom>
            <a:solidFill>
              <a:srgbClr val="FFC5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06" name="Freeform 17"/>
            <p:cNvSpPr>
              <a:spLocks/>
            </p:cNvSpPr>
            <p:nvPr/>
          </p:nvSpPr>
          <p:spPr bwMode="auto">
            <a:xfrm>
              <a:off x="3756" y="668"/>
              <a:ext cx="744" cy="1607"/>
            </a:xfrm>
            <a:custGeom>
              <a:avLst/>
              <a:gdLst>
                <a:gd name="T0" fmla="*/ 3 w 1487"/>
                <a:gd name="T1" fmla="*/ 3 h 3213"/>
                <a:gd name="T2" fmla="*/ 3 w 1487"/>
                <a:gd name="T3" fmla="*/ 4 h 3213"/>
                <a:gd name="T4" fmla="*/ 3 w 1487"/>
                <a:gd name="T5" fmla="*/ 5 h 3213"/>
                <a:gd name="T6" fmla="*/ 3 w 1487"/>
                <a:gd name="T7" fmla="*/ 7 h 3213"/>
                <a:gd name="T8" fmla="*/ 3 w 1487"/>
                <a:gd name="T9" fmla="*/ 9 h 3213"/>
                <a:gd name="T10" fmla="*/ 2 w 1487"/>
                <a:gd name="T11" fmla="*/ 9 h 3213"/>
                <a:gd name="T12" fmla="*/ 1 w 1487"/>
                <a:gd name="T13" fmla="*/ 10 h 3213"/>
                <a:gd name="T14" fmla="*/ 1 w 1487"/>
                <a:gd name="T15" fmla="*/ 10 h 3213"/>
                <a:gd name="T16" fmla="*/ 1 w 1487"/>
                <a:gd name="T17" fmla="*/ 10 h 3213"/>
                <a:gd name="T18" fmla="*/ 1 w 1487"/>
                <a:gd name="T19" fmla="*/ 11 h 3213"/>
                <a:gd name="T20" fmla="*/ 1 w 1487"/>
                <a:gd name="T21" fmla="*/ 12 h 3213"/>
                <a:gd name="T22" fmla="*/ 1 w 1487"/>
                <a:gd name="T23" fmla="*/ 12 h 3213"/>
                <a:gd name="T24" fmla="*/ 1 w 1487"/>
                <a:gd name="T25" fmla="*/ 12 h 3213"/>
                <a:gd name="T26" fmla="*/ 1 w 1487"/>
                <a:gd name="T27" fmla="*/ 13 h 3213"/>
                <a:gd name="T28" fmla="*/ 2 w 1487"/>
                <a:gd name="T29" fmla="*/ 13 h 3213"/>
                <a:gd name="T30" fmla="*/ 2 w 1487"/>
                <a:gd name="T31" fmla="*/ 13 h 3213"/>
                <a:gd name="T32" fmla="*/ 2 w 1487"/>
                <a:gd name="T33" fmla="*/ 13 h 3213"/>
                <a:gd name="T34" fmla="*/ 3 w 1487"/>
                <a:gd name="T35" fmla="*/ 13 h 3213"/>
                <a:gd name="T36" fmla="*/ 3 w 1487"/>
                <a:gd name="T37" fmla="*/ 13 h 3213"/>
                <a:gd name="T38" fmla="*/ 4 w 1487"/>
                <a:gd name="T39" fmla="*/ 13 h 3213"/>
                <a:gd name="T40" fmla="*/ 4 w 1487"/>
                <a:gd name="T41" fmla="*/ 13 h 3213"/>
                <a:gd name="T42" fmla="*/ 5 w 1487"/>
                <a:gd name="T43" fmla="*/ 13 h 3213"/>
                <a:gd name="T44" fmla="*/ 5 w 1487"/>
                <a:gd name="T45" fmla="*/ 13 h 3213"/>
                <a:gd name="T46" fmla="*/ 6 w 1487"/>
                <a:gd name="T47" fmla="*/ 12 h 3213"/>
                <a:gd name="T48" fmla="*/ 6 w 1487"/>
                <a:gd name="T49" fmla="*/ 12 h 3213"/>
                <a:gd name="T50" fmla="*/ 6 w 1487"/>
                <a:gd name="T51" fmla="*/ 12 h 3213"/>
                <a:gd name="T52" fmla="*/ 6 w 1487"/>
                <a:gd name="T53" fmla="*/ 11 h 3213"/>
                <a:gd name="T54" fmla="*/ 6 w 1487"/>
                <a:gd name="T55" fmla="*/ 11 h 3213"/>
                <a:gd name="T56" fmla="*/ 6 w 1487"/>
                <a:gd name="T57" fmla="*/ 10 h 3213"/>
                <a:gd name="T58" fmla="*/ 6 w 1487"/>
                <a:gd name="T59" fmla="*/ 10 h 3213"/>
                <a:gd name="T60" fmla="*/ 6 w 1487"/>
                <a:gd name="T61" fmla="*/ 9 h 3213"/>
                <a:gd name="T62" fmla="*/ 5 w 1487"/>
                <a:gd name="T63" fmla="*/ 8 h 3213"/>
                <a:gd name="T64" fmla="*/ 5 w 1487"/>
                <a:gd name="T65" fmla="*/ 7 h 3213"/>
                <a:gd name="T66" fmla="*/ 5 w 1487"/>
                <a:gd name="T67" fmla="*/ 5 h 3213"/>
                <a:gd name="T68" fmla="*/ 5 w 1487"/>
                <a:gd name="T69" fmla="*/ 4 h 3213"/>
                <a:gd name="T70" fmla="*/ 5 w 1487"/>
                <a:gd name="T71" fmla="*/ 3 h 3213"/>
                <a:gd name="T72" fmla="*/ 5 w 1487"/>
                <a:gd name="T73" fmla="*/ 3 h 3213"/>
                <a:gd name="T74" fmla="*/ 5 w 1487"/>
                <a:gd name="T75" fmla="*/ 2 h 3213"/>
                <a:gd name="T76" fmla="*/ 5 w 1487"/>
                <a:gd name="T77" fmla="*/ 1 h 3213"/>
                <a:gd name="T78" fmla="*/ 5 w 1487"/>
                <a:gd name="T79" fmla="*/ 0 h 3213"/>
                <a:gd name="T80" fmla="*/ 4 w 1487"/>
                <a:gd name="T81" fmla="*/ 1 h 3213"/>
                <a:gd name="T82" fmla="*/ 4 w 1487"/>
                <a:gd name="T83" fmla="*/ 2 h 3213"/>
                <a:gd name="T84" fmla="*/ 4 w 1487"/>
                <a:gd name="T85" fmla="*/ 2 h 321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87"/>
                <a:gd name="T130" fmla="*/ 0 h 3213"/>
                <a:gd name="T131" fmla="*/ 1487 w 1487"/>
                <a:gd name="T132" fmla="*/ 3213 h 321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87" h="3213">
                  <a:moveTo>
                    <a:pt x="853" y="360"/>
                  </a:moveTo>
                  <a:lnTo>
                    <a:pt x="762" y="535"/>
                  </a:lnTo>
                  <a:lnTo>
                    <a:pt x="702" y="669"/>
                  </a:lnTo>
                  <a:lnTo>
                    <a:pt x="665" y="769"/>
                  </a:lnTo>
                  <a:lnTo>
                    <a:pt x="646" y="855"/>
                  </a:lnTo>
                  <a:lnTo>
                    <a:pt x="634" y="930"/>
                  </a:lnTo>
                  <a:lnTo>
                    <a:pt x="624" y="1012"/>
                  </a:lnTo>
                  <a:lnTo>
                    <a:pt x="609" y="1111"/>
                  </a:lnTo>
                  <a:lnTo>
                    <a:pt x="584" y="1241"/>
                  </a:lnTo>
                  <a:lnTo>
                    <a:pt x="556" y="1396"/>
                  </a:lnTo>
                  <a:lnTo>
                    <a:pt x="547" y="1566"/>
                  </a:lnTo>
                  <a:lnTo>
                    <a:pt x="545" y="1739"/>
                  </a:lnTo>
                  <a:lnTo>
                    <a:pt x="545" y="1906"/>
                  </a:lnTo>
                  <a:lnTo>
                    <a:pt x="539" y="2045"/>
                  </a:lnTo>
                  <a:lnTo>
                    <a:pt x="521" y="2154"/>
                  </a:lnTo>
                  <a:lnTo>
                    <a:pt x="487" y="2216"/>
                  </a:lnTo>
                  <a:lnTo>
                    <a:pt x="428" y="2222"/>
                  </a:lnTo>
                  <a:lnTo>
                    <a:pt x="382" y="2232"/>
                  </a:lnTo>
                  <a:lnTo>
                    <a:pt x="331" y="2255"/>
                  </a:lnTo>
                  <a:lnTo>
                    <a:pt x="281" y="2284"/>
                  </a:lnTo>
                  <a:lnTo>
                    <a:pt x="231" y="2321"/>
                  </a:lnTo>
                  <a:lnTo>
                    <a:pt x="184" y="2358"/>
                  </a:lnTo>
                  <a:lnTo>
                    <a:pt x="145" y="2396"/>
                  </a:lnTo>
                  <a:lnTo>
                    <a:pt x="118" y="2429"/>
                  </a:lnTo>
                  <a:lnTo>
                    <a:pt x="103" y="2457"/>
                  </a:lnTo>
                  <a:lnTo>
                    <a:pt x="89" y="2491"/>
                  </a:lnTo>
                  <a:lnTo>
                    <a:pt x="72" y="2550"/>
                  </a:lnTo>
                  <a:lnTo>
                    <a:pt x="50" y="2619"/>
                  </a:lnTo>
                  <a:lnTo>
                    <a:pt x="31" y="2701"/>
                  </a:lnTo>
                  <a:lnTo>
                    <a:pt x="13" y="2780"/>
                  </a:lnTo>
                  <a:lnTo>
                    <a:pt x="2" y="2852"/>
                  </a:lnTo>
                  <a:lnTo>
                    <a:pt x="0" y="2910"/>
                  </a:lnTo>
                  <a:lnTo>
                    <a:pt x="11" y="2947"/>
                  </a:lnTo>
                  <a:lnTo>
                    <a:pt x="29" y="2967"/>
                  </a:lnTo>
                  <a:lnTo>
                    <a:pt x="46" y="2988"/>
                  </a:lnTo>
                  <a:lnTo>
                    <a:pt x="66" y="3007"/>
                  </a:lnTo>
                  <a:lnTo>
                    <a:pt x="87" y="3027"/>
                  </a:lnTo>
                  <a:lnTo>
                    <a:pt x="108" y="3044"/>
                  </a:lnTo>
                  <a:lnTo>
                    <a:pt x="132" y="3065"/>
                  </a:lnTo>
                  <a:lnTo>
                    <a:pt x="155" y="3085"/>
                  </a:lnTo>
                  <a:lnTo>
                    <a:pt x="182" y="3108"/>
                  </a:lnTo>
                  <a:lnTo>
                    <a:pt x="205" y="3126"/>
                  </a:lnTo>
                  <a:lnTo>
                    <a:pt x="229" y="3141"/>
                  </a:lnTo>
                  <a:lnTo>
                    <a:pt x="250" y="3153"/>
                  </a:lnTo>
                  <a:lnTo>
                    <a:pt x="273" y="3164"/>
                  </a:lnTo>
                  <a:lnTo>
                    <a:pt x="296" y="3166"/>
                  </a:lnTo>
                  <a:lnTo>
                    <a:pt x="326" y="3166"/>
                  </a:lnTo>
                  <a:lnTo>
                    <a:pt x="359" y="3162"/>
                  </a:lnTo>
                  <a:lnTo>
                    <a:pt x="399" y="3153"/>
                  </a:lnTo>
                  <a:lnTo>
                    <a:pt x="436" y="3139"/>
                  </a:lnTo>
                  <a:lnTo>
                    <a:pt x="469" y="3128"/>
                  </a:lnTo>
                  <a:lnTo>
                    <a:pt x="498" y="3116"/>
                  </a:lnTo>
                  <a:lnTo>
                    <a:pt x="525" y="3112"/>
                  </a:lnTo>
                  <a:lnTo>
                    <a:pt x="549" y="3108"/>
                  </a:lnTo>
                  <a:lnTo>
                    <a:pt x="578" y="3110"/>
                  </a:lnTo>
                  <a:lnTo>
                    <a:pt x="611" y="3116"/>
                  </a:lnTo>
                  <a:lnTo>
                    <a:pt x="651" y="3131"/>
                  </a:lnTo>
                  <a:lnTo>
                    <a:pt x="696" y="3147"/>
                  </a:lnTo>
                  <a:lnTo>
                    <a:pt x="750" y="3166"/>
                  </a:lnTo>
                  <a:lnTo>
                    <a:pt x="808" y="3182"/>
                  </a:lnTo>
                  <a:lnTo>
                    <a:pt x="867" y="3197"/>
                  </a:lnTo>
                  <a:lnTo>
                    <a:pt x="921" y="3207"/>
                  </a:lnTo>
                  <a:lnTo>
                    <a:pt x="969" y="3213"/>
                  </a:lnTo>
                  <a:lnTo>
                    <a:pt x="1010" y="3209"/>
                  </a:lnTo>
                  <a:lnTo>
                    <a:pt x="1039" y="3199"/>
                  </a:lnTo>
                  <a:lnTo>
                    <a:pt x="1064" y="3180"/>
                  </a:lnTo>
                  <a:lnTo>
                    <a:pt x="1103" y="3160"/>
                  </a:lnTo>
                  <a:lnTo>
                    <a:pt x="1146" y="3139"/>
                  </a:lnTo>
                  <a:lnTo>
                    <a:pt x="1192" y="3118"/>
                  </a:lnTo>
                  <a:lnTo>
                    <a:pt x="1237" y="3095"/>
                  </a:lnTo>
                  <a:lnTo>
                    <a:pt x="1282" y="3075"/>
                  </a:lnTo>
                  <a:lnTo>
                    <a:pt x="1319" y="3056"/>
                  </a:lnTo>
                  <a:lnTo>
                    <a:pt x="1348" y="3038"/>
                  </a:lnTo>
                  <a:lnTo>
                    <a:pt x="1369" y="3015"/>
                  </a:lnTo>
                  <a:lnTo>
                    <a:pt x="1396" y="2984"/>
                  </a:lnTo>
                  <a:lnTo>
                    <a:pt x="1421" y="2947"/>
                  </a:lnTo>
                  <a:lnTo>
                    <a:pt x="1447" y="2908"/>
                  </a:lnTo>
                  <a:lnTo>
                    <a:pt x="1466" y="2864"/>
                  </a:lnTo>
                  <a:lnTo>
                    <a:pt x="1480" y="2823"/>
                  </a:lnTo>
                  <a:lnTo>
                    <a:pt x="1487" y="2784"/>
                  </a:lnTo>
                  <a:lnTo>
                    <a:pt x="1485" y="2753"/>
                  </a:lnTo>
                  <a:lnTo>
                    <a:pt x="1474" y="2714"/>
                  </a:lnTo>
                  <a:lnTo>
                    <a:pt x="1460" y="2664"/>
                  </a:lnTo>
                  <a:lnTo>
                    <a:pt x="1443" y="2604"/>
                  </a:lnTo>
                  <a:lnTo>
                    <a:pt x="1427" y="2544"/>
                  </a:lnTo>
                  <a:lnTo>
                    <a:pt x="1410" y="2482"/>
                  </a:lnTo>
                  <a:lnTo>
                    <a:pt x="1394" y="2427"/>
                  </a:lnTo>
                  <a:lnTo>
                    <a:pt x="1381" y="2381"/>
                  </a:lnTo>
                  <a:lnTo>
                    <a:pt x="1371" y="2354"/>
                  </a:lnTo>
                  <a:lnTo>
                    <a:pt x="1357" y="2317"/>
                  </a:lnTo>
                  <a:lnTo>
                    <a:pt x="1338" y="2261"/>
                  </a:lnTo>
                  <a:lnTo>
                    <a:pt x="1313" y="2187"/>
                  </a:lnTo>
                  <a:lnTo>
                    <a:pt x="1288" y="2104"/>
                  </a:lnTo>
                  <a:lnTo>
                    <a:pt x="1260" y="2012"/>
                  </a:lnTo>
                  <a:lnTo>
                    <a:pt x="1235" y="1921"/>
                  </a:lnTo>
                  <a:lnTo>
                    <a:pt x="1214" y="1834"/>
                  </a:lnTo>
                  <a:lnTo>
                    <a:pt x="1200" y="1760"/>
                  </a:lnTo>
                  <a:lnTo>
                    <a:pt x="1183" y="1675"/>
                  </a:lnTo>
                  <a:lnTo>
                    <a:pt x="1167" y="1570"/>
                  </a:lnTo>
                  <a:lnTo>
                    <a:pt x="1146" y="1448"/>
                  </a:lnTo>
                  <a:lnTo>
                    <a:pt x="1128" y="1324"/>
                  </a:lnTo>
                  <a:lnTo>
                    <a:pt x="1111" y="1200"/>
                  </a:lnTo>
                  <a:lnTo>
                    <a:pt x="1097" y="1087"/>
                  </a:lnTo>
                  <a:lnTo>
                    <a:pt x="1088" y="992"/>
                  </a:lnTo>
                  <a:lnTo>
                    <a:pt x="1086" y="926"/>
                  </a:lnTo>
                  <a:lnTo>
                    <a:pt x="1084" y="868"/>
                  </a:lnTo>
                  <a:lnTo>
                    <a:pt x="1082" y="806"/>
                  </a:lnTo>
                  <a:lnTo>
                    <a:pt x="1078" y="736"/>
                  </a:lnTo>
                  <a:lnTo>
                    <a:pt x="1074" y="669"/>
                  </a:lnTo>
                  <a:lnTo>
                    <a:pt x="1070" y="599"/>
                  </a:lnTo>
                  <a:lnTo>
                    <a:pt x="1070" y="535"/>
                  </a:lnTo>
                  <a:lnTo>
                    <a:pt x="1070" y="475"/>
                  </a:lnTo>
                  <a:lnTo>
                    <a:pt x="1074" y="424"/>
                  </a:lnTo>
                  <a:lnTo>
                    <a:pt x="1076" y="364"/>
                  </a:lnTo>
                  <a:lnTo>
                    <a:pt x="1078" y="294"/>
                  </a:lnTo>
                  <a:lnTo>
                    <a:pt x="1078" y="215"/>
                  </a:lnTo>
                  <a:lnTo>
                    <a:pt x="1076" y="139"/>
                  </a:lnTo>
                  <a:lnTo>
                    <a:pt x="1068" y="71"/>
                  </a:lnTo>
                  <a:lnTo>
                    <a:pt x="1061" y="23"/>
                  </a:lnTo>
                  <a:lnTo>
                    <a:pt x="1045" y="0"/>
                  </a:lnTo>
                  <a:lnTo>
                    <a:pt x="1028" y="13"/>
                  </a:lnTo>
                  <a:lnTo>
                    <a:pt x="1002" y="50"/>
                  </a:lnTo>
                  <a:lnTo>
                    <a:pt x="975" y="98"/>
                  </a:lnTo>
                  <a:lnTo>
                    <a:pt x="946" y="155"/>
                  </a:lnTo>
                  <a:lnTo>
                    <a:pt x="919" y="215"/>
                  </a:lnTo>
                  <a:lnTo>
                    <a:pt x="892" y="269"/>
                  </a:lnTo>
                  <a:lnTo>
                    <a:pt x="871" y="316"/>
                  </a:lnTo>
                  <a:lnTo>
                    <a:pt x="857" y="347"/>
                  </a:lnTo>
                  <a:lnTo>
                    <a:pt x="853" y="360"/>
                  </a:lnTo>
                  <a:close/>
                </a:path>
              </a:pathLst>
            </a:custGeom>
            <a:solidFill>
              <a:srgbClr val="FFC7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07" name="Freeform 18"/>
            <p:cNvSpPr>
              <a:spLocks/>
            </p:cNvSpPr>
            <p:nvPr/>
          </p:nvSpPr>
          <p:spPr bwMode="auto">
            <a:xfrm>
              <a:off x="3756" y="668"/>
              <a:ext cx="744" cy="1607"/>
            </a:xfrm>
            <a:custGeom>
              <a:avLst/>
              <a:gdLst>
                <a:gd name="T0" fmla="*/ 3 w 1487"/>
                <a:gd name="T1" fmla="*/ 3 h 3213"/>
                <a:gd name="T2" fmla="*/ 3 w 1487"/>
                <a:gd name="T3" fmla="*/ 4 h 3213"/>
                <a:gd name="T4" fmla="*/ 3 w 1487"/>
                <a:gd name="T5" fmla="*/ 5 h 3213"/>
                <a:gd name="T6" fmla="*/ 3 w 1487"/>
                <a:gd name="T7" fmla="*/ 7 h 3213"/>
                <a:gd name="T8" fmla="*/ 3 w 1487"/>
                <a:gd name="T9" fmla="*/ 9 h 3213"/>
                <a:gd name="T10" fmla="*/ 2 w 1487"/>
                <a:gd name="T11" fmla="*/ 9 h 3213"/>
                <a:gd name="T12" fmla="*/ 1 w 1487"/>
                <a:gd name="T13" fmla="*/ 10 h 3213"/>
                <a:gd name="T14" fmla="*/ 1 w 1487"/>
                <a:gd name="T15" fmla="*/ 10 h 3213"/>
                <a:gd name="T16" fmla="*/ 1 w 1487"/>
                <a:gd name="T17" fmla="*/ 10 h 3213"/>
                <a:gd name="T18" fmla="*/ 1 w 1487"/>
                <a:gd name="T19" fmla="*/ 11 h 3213"/>
                <a:gd name="T20" fmla="*/ 1 w 1487"/>
                <a:gd name="T21" fmla="*/ 12 h 3213"/>
                <a:gd name="T22" fmla="*/ 1 w 1487"/>
                <a:gd name="T23" fmla="*/ 12 h 3213"/>
                <a:gd name="T24" fmla="*/ 1 w 1487"/>
                <a:gd name="T25" fmla="*/ 12 h 3213"/>
                <a:gd name="T26" fmla="*/ 1 w 1487"/>
                <a:gd name="T27" fmla="*/ 13 h 3213"/>
                <a:gd name="T28" fmla="*/ 2 w 1487"/>
                <a:gd name="T29" fmla="*/ 13 h 3213"/>
                <a:gd name="T30" fmla="*/ 2 w 1487"/>
                <a:gd name="T31" fmla="*/ 13 h 3213"/>
                <a:gd name="T32" fmla="*/ 2 w 1487"/>
                <a:gd name="T33" fmla="*/ 13 h 3213"/>
                <a:gd name="T34" fmla="*/ 3 w 1487"/>
                <a:gd name="T35" fmla="*/ 13 h 3213"/>
                <a:gd name="T36" fmla="*/ 3 w 1487"/>
                <a:gd name="T37" fmla="*/ 13 h 3213"/>
                <a:gd name="T38" fmla="*/ 4 w 1487"/>
                <a:gd name="T39" fmla="*/ 13 h 3213"/>
                <a:gd name="T40" fmla="*/ 4 w 1487"/>
                <a:gd name="T41" fmla="*/ 13 h 3213"/>
                <a:gd name="T42" fmla="*/ 5 w 1487"/>
                <a:gd name="T43" fmla="*/ 13 h 3213"/>
                <a:gd name="T44" fmla="*/ 5 w 1487"/>
                <a:gd name="T45" fmla="*/ 13 h 3213"/>
                <a:gd name="T46" fmla="*/ 6 w 1487"/>
                <a:gd name="T47" fmla="*/ 12 h 3213"/>
                <a:gd name="T48" fmla="*/ 6 w 1487"/>
                <a:gd name="T49" fmla="*/ 12 h 3213"/>
                <a:gd name="T50" fmla="*/ 6 w 1487"/>
                <a:gd name="T51" fmla="*/ 12 h 3213"/>
                <a:gd name="T52" fmla="*/ 6 w 1487"/>
                <a:gd name="T53" fmla="*/ 11 h 3213"/>
                <a:gd name="T54" fmla="*/ 6 w 1487"/>
                <a:gd name="T55" fmla="*/ 11 h 3213"/>
                <a:gd name="T56" fmla="*/ 6 w 1487"/>
                <a:gd name="T57" fmla="*/ 10 h 3213"/>
                <a:gd name="T58" fmla="*/ 6 w 1487"/>
                <a:gd name="T59" fmla="*/ 10 h 3213"/>
                <a:gd name="T60" fmla="*/ 6 w 1487"/>
                <a:gd name="T61" fmla="*/ 9 h 3213"/>
                <a:gd name="T62" fmla="*/ 5 w 1487"/>
                <a:gd name="T63" fmla="*/ 8 h 3213"/>
                <a:gd name="T64" fmla="*/ 5 w 1487"/>
                <a:gd name="T65" fmla="*/ 7 h 3213"/>
                <a:gd name="T66" fmla="*/ 5 w 1487"/>
                <a:gd name="T67" fmla="*/ 5 h 3213"/>
                <a:gd name="T68" fmla="*/ 5 w 1487"/>
                <a:gd name="T69" fmla="*/ 4 h 3213"/>
                <a:gd name="T70" fmla="*/ 5 w 1487"/>
                <a:gd name="T71" fmla="*/ 3 h 3213"/>
                <a:gd name="T72" fmla="*/ 5 w 1487"/>
                <a:gd name="T73" fmla="*/ 3 h 3213"/>
                <a:gd name="T74" fmla="*/ 5 w 1487"/>
                <a:gd name="T75" fmla="*/ 2 h 3213"/>
                <a:gd name="T76" fmla="*/ 5 w 1487"/>
                <a:gd name="T77" fmla="*/ 1 h 3213"/>
                <a:gd name="T78" fmla="*/ 5 w 1487"/>
                <a:gd name="T79" fmla="*/ 0 h 3213"/>
                <a:gd name="T80" fmla="*/ 4 w 1487"/>
                <a:gd name="T81" fmla="*/ 1 h 3213"/>
                <a:gd name="T82" fmla="*/ 4 w 1487"/>
                <a:gd name="T83" fmla="*/ 2 h 3213"/>
                <a:gd name="T84" fmla="*/ 4 w 1487"/>
                <a:gd name="T85" fmla="*/ 2 h 321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87"/>
                <a:gd name="T130" fmla="*/ 0 h 3213"/>
                <a:gd name="T131" fmla="*/ 1487 w 1487"/>
                <a:gd name="T132" fmla="*/ 3213 h 321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87" h="3213">
                  <a:moveTo>
                    <a:pt x="855" y="378"/>
                  </a:moveTo>
                  <a:lnTo>
                    <a:pt x="764" y="552"/>
                  </a:lnTo>
                  <a:lnTo>
                    <a:pt x="708" y="686"/>
                  </a:lnTo>
                  <a:lnTo>
                    <a:pt x="673" y="789"/>
                  </a:lnTo>
                  <a:lnTo>
                    <a:pt x="657" y="874"/>
                  </a:lnTo>
                  <a:lnTo>
                    <a:pt x="648" y="950"/>
                  </a:lnTo>
                  <a:lnTo>
                    <a:pt x="642" y="1033"/>
                  </a:lnTo>
                  <a:lnTo>
                    <a:pt x="628" y="1132"/>
                  </a:lnTo>
                  <a:lnTo>
                    <a:pt x="605" y="1260"/>
                  </a:lnTo>
                  <a:lnTo>
                    <a:pt x="580" y="1419"/>
                  </a:lnTo>
                  <a:lnTo>
                    <a:pt x="572" y="1596"/>
                  </a:lnTo>
                  <a:lnTo>
                    <a:pt x="572" y="1776"/>
                  </a:lnTo>
                  <a:lnTo>
                    <a:pt x="576" y="1948"/>
                  </a:lnTo>
                  <a:lnTo>
                    <a:pt x="570" y="2094"/>
                  </a:lnTo>
                  <a:lnTo>
                    <a:pt x="554" y="2203"/>
                  </a:lnTo>
                  <a:lnTo>
                    <a:pt x="516" y="2257"/>
                  </a:lnTo>
                  <a:lnTo>
                    <a:pt x="450" y="2247"/>
                  </a:lnTo>
                  <a:lnTo>
                    <a:pt x="401" y="2247"/>
                  </a:lnTo>
                  <a:lnTo>
                    <a:pt x="351" y="2263"/>
                  </a:lnTo>
                  <a:lnTo>
                    <a:pt x="295" y="2288"/>
                  </a:lnTo>
                  <a:lnTo>
                    <a:pt x="242" y="2323"/>
                  </a:lnTo>
                  <a:lnTo>
                    <a:pt x="192" y="2360"/>
                  </a:lnTo>
                  <a:lnTo>
                    <a:pt x="149" y="2396"/>
                  </a:lnTo>
                  <a:lnTo>
                    <a:pt x="118" y="2429"/>
                  </a:lnTo>
                  <a:lnTo>
                    <a:pt x="103" y="2457"/>
                  </a:lnTo>
                  <a:lnTo>
                    <a:pt x="89" y="2491"/>
                  </a:lnTo>
                  <a:lnTo>
                    <a:pt x="72" y="2550"/>
                  </a:lnTo>
                  <a:lnTo>
                    <a:pt x="50" y="2619"/>
                  </a:lnTo>
                  <a:lnTo>
                    <a:pt x="31" y="2701"/>
                  </a:lnTo>
                  <a:lnTo>
                    <a:pt x="13" y="2780"/>
                  </a:lnTo>
                  <a:lnTo>
                    <a:pt x="2" y="2852"/>
                  </a:lnTo>
                  <a:lnTo>
                    <a:pt x="0" y="2910"/>
                  </a:lnTo>
                  <a:lnTo>
                    <a:pt x="11" y="2947"/>
                  </a:lnTo>
                  <a:lnTo>
                    <a:pt x="29" y="2967"/>
                  </a:lnTo>
                  <a:lnTo>
                    <a:pt x="46" y="2988"/>
                  </a:lnTo>
                  <a:lnTo>
                    <a:pt x="66" y="3007"/>
                  </a:lnTo>
                  <a:lnTo>
                    <a:pt x="87" y="3027"/>
                  </a:lnTo>
                  <a:lnTo>
                    <a:pt x="108" y="3044"/>
                  </a:lnTo>
                  <a:lnTo>
                    <a:pt x="132" y="3065"/>
                  </a:lnTo>
                  <a:lnTo>
                    <a:pt x="155" y="3085"/>
                  </a:lnTo>
                  <a:lnTo>
                    <a:pt x="182" y="3108"/>
                  </a:lnTo>
                  <a:lnTo>
                    <a:pt x="205" y="3126"/>
                  </a:lnTo>
                  <a:lnTo>
                    <a:pt x="229" y="3141"/>
                  </a:lnTo>
                  <a:lnTo>
                    <a:pt x="250" y="3153"/>
                  </a:lnTo>
                  <a:lnTo>
                    <a:pt x="273" y="3164"/>
                  </a:lnTo>
                  <a:lnTo>
                    <a:pt x="296" y="3166"/>
                  </a:lnTo>
                  <a:lnTo>
                    <a:pt x="326" y="3166"/>
                  </a:lnTo>
                  <a:lnTo>
                    <a:pt x="359" y="3162"/>
                  </a:lnTo>
                  <a:lnTo>
                    <a:pt x="399" y="3153"/>
                  </a:lnTo>
                  <a:lnTo>
                    <a:pt x="436" y="3139"/>
                  </a:lnTo>
                  <a:lnTo>
                    <a:pt x="469" y="3128"/>
                  </a:lnTo>
                  <a:lnTo>
                    <a:pt x="498" y="3116"/>
                  </a:lnTo>
                  <a:lnTo>
                    <a:pt x="525" y="3112"/>
                  </a:lnTo>
                  <a:lnTo>
                    <a:pt x="549" y="3108"/>
                  </a:lnTo>
                  <a:lnTo>
                    <a:pt x="578" y="3110"/>
                  </a:lnTo>
                  <a:lnTo>
                    <a:pt x="611" y="3116"/>
                  </a:lnTo>
                  <a:lnTo>
                    <a:pt x="651" y="3131"/>
                  </a:lnTo>
                  <a:lnTo>
                    <a:pt x="696" y="3147"/>
                  </a:lnTo>
                  <a:lnTo>
                    <a:pt x="750" y="3166"/>
                  </a:lnTo>
                  <a:lnTo>
                    <a:pt x="808" y="3182"/>
                  </a:lnTo>
                  <a:lnTo>
                    <a:pt x="867" y="3197"/>
                  </a:lnTo>
                  <a:lnTo>
                    <a:pt x="921" y="3207"/>
                  </a:lnTo>
                  <a:lnTo>
                    <a:pt x="969" y="3213"/>
                  </a:lnTo>
                  <a:lnTo>
                    <a:pt x="1010" y="3209"/>
                  </a:lnTo>
                  <a:lnTo>
                    <a:pt x="1039" y="3199"/>
                  </a:lnTo>
                  <a:lnTo>
                    <a:pt x="1064" y="3180"/>
                  </a:lnTo>
                  <a:lnTo>
                    <a:pt x="1103" y="3160"/>
                  </a:lnTo>
                  <a:lnTo>
                    <a:pt x="1146" y="3139"/>
                  </a:lnTo>
                  <a:lnTo>
                    <a:pt x="1192" y="3118"/>
                  </a:lnTo>
                  <a:lnTo>
                    <a:pt x="1237" y="3095"/>
                  </a:lnTo>
                  <a:lnTo>
                    <a:pt x="1282" y="3075"/>
                  </a:lnTo>
                  <a:lnTo>
                    <a:pt x="1319" y="3056"/>
                  </a:lnTo>
                  <a:lnTo>
                    <a:pt x="1348" y="3038"/>
                  </a:lnTo>
                  <a:lnTo>
                    <a:pt x="1369" y="3015"/>
                  </a:lnTo>
                  <a:lnTo>
                    <a:pt x="1396" y="2984"/>
                  </a:lnTo>
                  <a:lnTo>
                    <a:pt x="1421" y="2947"/>
                  </a:lnTo>
                  <a:lnTo>
                    <a:pt x="1447" y="2908"/>
                  </a:lnTo>
                  <a:lnTo>
                    <a:pt x="1466" y="2864"/>
                  </a:lnTo>
                  <a:lnTo>
                    <a:pt x="1480" y="2823"/>
                  </a:lnTo>
                  <a:lnTo>
                    <a:pt x="1487" y="2784"/>
                  </a:lnTo>
                  <a:lnTo>
                    <a:pt x="1485" y="2753"/>
                  </a:lnTo>
                  <a:lnTo>
                    <a:pt x="1474" y="2714"/>
                  </a:lnTo>
                  <a:lnTo>
                    <a:pt x="1460" y="2664"/>
                  </a:lnTo>
                  <a:lnTo>
                    <a:pt x="1443" y="2604"/>
                  </a:lnTo>
                  <a:lnTo>
                    <a:pt x="1427" y="2544"/>
                  </a:lnTo>
                  <a:lnTo>
                    <a:pt x="1410" y="2482"/>
                  </a:lnTo>
                  <a:lnTo>
                    <a:pt x="1394" y="2427"/>
                  </a:lnTo>
                  <a:lnTo>
                    <a:pt x="1381" y="2381"/>
                  </a:lnTo>
                  <a:lnTo>
                    <a:pt x="1371" y="2354"/>
                  </a:lnTo>
                  <a:lnTo>
                    <a:pt x="1357" y="2317"/>
                  </a:lnTo>
                  <a:lnTo>
                    <a:pt x="1338" y="2261"/>
                  </a:lnTo>
                  <a:lnTo>
                    <a:pt x="1313" y="2187"/>
                  </a:lnTo>
                  <a:lnTo>
                    <a:pt x="1288" y="2104"/>
                  </a:lnTo>
                  <a:lnTo>
                    <a:pt x="1260" y="2012"/>
                  </a:lnTo>
                  <a:lnTo>
                    <a:pt x="1235" y="1921"/>
                  </a:lnTo>
                  <a:lnTo>
                    <a:pt x="1214" y="1834"/>
                  </a:lnTo>
                  <a:lnTo>
                    <a:pt x="1200" y="1760"/>
                  </a:lnTo>
                  <a:lnTo>
                    <a:pt x="1183" y="1675"/>
                  </a:lnTo>
                  <a:lnTo>
                    <a:pt x="1167" y="1570"/>
                  </a:lnTo>
                  <a:lnTo>
                    <a:pt x="1146" y="1448"/>
                  </a:lnTo>
                  <a:lnTo>
                    <a:pt x="1128" y="1324"/>
                  </a:lnTo>
                  <a:lnTo>
                    <a:pt x="1111" y="1200"/>
                  </a:lnTo>
                  <a:lnTo>
                    <a:pt x="1097" y="1087"/>
                  </a:lnTo>
                  <a:lnTo>
                    <a:pt x="1088" y="992"/>
                  </a:lnTo>
                  <a:lnTo>
                    <a:pt x="1086" y="926"/>
                  </a:lnTo>
                  <a:lnTo>
                    <a:pt x="1084" y="868"/>
                  </a:lnTo>
                  <a:lnTo>
                    <a:pt x="1082" y="806"/>
                  </a:lnTo>
                  <a:lnTo>
                    <a:pt x="1078" y="736"/>
                  </a:lnTo>
                  <a:lnTo>
                    <a:pt x="1074" y="669"/>
                  </a:lnTo>
                  <a:lnTo>
                    <a:pt x="1070" y="599"/>
                  </a:lnTo>
                  <a:lnTo>
                    <a:pt x="1070" y="535"/>
                  </a:lnTo>
                  <a:lnTo>
                    <a:pt x="1070" y="475"/>
                  </a:lnTo>
                  <a:lnTo>
                    <a:pt x="1074" y="424"/>
                  </a:lnTo>
                  <a:lnTo>
                    <a:pt x="1076" y="364"/>
                  </a:lnTo>
                  <a:lnTo>
                    <a:pt x="1078" y="294"/>
                  </a:lnTo>
                  <a:lnTo>
                    <a:pt x="1078" y="215"/>
                  </a:lnTo>
                  <a:lnTo>
                    <a:pt x="1076" y="139"/>
                  </a:lnTo>
                  <a:lnTo>
                    <a:pt x="1068" y="71"/>
                  </a:lnTo>
                  <a:lnTo>
                    <a:pt x="1061" y="23"/>
                  </a:lnTo>
                  <a:lnTo>
                    <a:pt x="1045" y="0"/>
                  </a:lnTo>
                  <a:lnTo>
                    <a:pt x="1028" y="13"/>
                  </a:lnTo>
                  <a:lnTo>
                    <a:pt x="1002" y="50"/>
                  </a:lnTo>
                  <a:lnTo>
                    <a:pt x="975" y="102"/>
                  </a:lnTo>
                  <a:lnTo>
                    <a:pt x="946" y="161"/>
                  </a:lnTo>
                  <a:lnTo>
                    <a:pt x="919" y="225"/>
                  </a:lnTo>
                  <a:lnTo>
                    <a:pt x="892" y="281"/>
                  </a:lnTo>
                  <a:lnTo>
                    <a:pt x="872" y="331"/>
                  </a:lnTo>
                  <a:lnTo>
                    <a:pt x="859" y="364"/>
                  </a:lnTo>
                  <a:lnTo>
                    <a:pt x="855" y="378"/>
                  </a:lnTo>
                  <a:close/>
                </a:path>
              </a:pathLst>
            </a:custGeom>
            <a:solidFill>
              <a:srgbClr val="FFC9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08" name="Freeform 19"/>
            <p:cNvSpPr>
              <a:spLocks/>
            </p:cNvSpPr>
            <p:nvPr/>
          </p:nvSpPr>
          <p:spPr bwMode="auto">
            <a:xfrm>
              <a:off x="3756" y="668"/>
              <a:ext cx="744" cy="1607"/>
            </a:xfrm>
            <a:custGeom>
              <a:avLst/>
              <a:gdLst>
                <a:gd name="T0" fmla="*/ 3 w 1487"/>
                <a:gd name="T1" fmla="*/ 3 h 3213"/>
                <a:gd name="T2" fmla="*/ 3 w 1487"/>
                <a:gd name="T3" fmla="*/ 4 h 3213"/>
                <a:gd name="T4" fmla="*/ 3 w 1487"/>
                <a:gd name="T5" fmla="*/ 6 h 3213"/>
                <a:gd name="T6" fmla="*/ 3 w 1487"/>
                <a:gd name="T7" fmla="*/ 8 h 3213"/>
                <a:gd name="T8" fmla="*/ 3 w 1487"/>
                <a:gd name="T9" fmla="*/ 9 h 3213"/>
                <a:gd name="T10" fmla="*/ 2 w 1487"/>
                <a:gd name="T11" fmla="*/ 9 h 3213"/>
                <a:gd name="T12" fmla="*/ 1 w 1487"/>
                <a:gd name="T13" fmla="*/ 10 h 3213"/>
                <a:gd name="T14" fmla="*/ 1 w 1487"/>
                <a:gd name="T15" fmla="*/ 10 h 3213"/>
                <a:gd name="T16" fmla="*/ 1 w 1487"/>
                <a:gd name="T17" fmla="*/ 10 h 3213"/>
                <a:gd name="T18" fmla="*/ 1 w 1487"/>
                <a:gd name="T19" fmla="*/ 11 h 3213"/>
                <a:gd name="T20" fmla="*/ 1 w 1487"/>
                <a:gd name="T21" fmla="*/ 12 h 3213"/>
                <a:gd name="T22" fmla="*/ 1 w 1487"/>
                <a:gd name="T23" fmla="*/ 12 h 3213"/>
                <a:gd name="T24" fmla="*/ 1 w 1487"/>
                <a:gd name="T25" fmla="*/ 12 h 3213"/>
                <a:gd name="T26" fmla="*/ 1 w 1487"/>
                <a:gd name="T27" fmla="*/ 13 h 3213"/>
                <a:gd name="T28" fmla="*/ 2 w 1487"/>
                <a:gd name="T29" fmla="*/ 13 h 3213"/>
                <a:gd name="T30" fmla="*/ 2 w 1487"/>
                <a:gd name="T31" fmla="*/ 13 h 3213"/>
                <a:gd name="T32" fmla="*/ 2 w 1487"/>
                <a:gd name="T33" fmla="*/ 13 h 3213"/>
                <a:gd name="T34" fmla="*/ 3 w 1487"/>
                <a:gd name="T35" fmla="*/ 13 h 3213"/>
                <a:gd name="T36" fmla="*/ 3 w 1487"/>
                <a:gd name="T37" fmla="*/ 13 h 3213"/>
                <a:gd name="T38" fmla="*/ 4 w 1487"/>
                <a:gd name="T39" fmla="*/ 13 h 3213"/>
                <a:gd name="T40" fmla="*/ 4 w 1487"/>
                <a:gd name="T41" fmla="*/ 13 h 3213"/>
                <a:gd name="T42" fmla="*/ 5 w 1487"/>
                <a:gd name="T43" fmla="*/ 13 h 3213"/>
                <a:gd name="T44" fmla="*/ 5 w 1487"/>
                <a:gd name="T45" fmla="*/ 13 h 3213"/>
                <a:gd name="T46" fmla="*/ 6 w 1487"/>
                <a:gd name="T47" fmla="*/ 12 h 3213"/>
                <a:gd name="T48" fmla="*/ 6 w 1487"/>
                <a:gd name="T49" fmla="*/ 12 h 3213"/>
                <a:gd name="T50" fmla="*/ 6 w 1487"/>
                <a:gd name="T51" fmla="*/ 12 h 3213"/>
                <a:gd name="T52" fmla="*/ 6 w 1487"/>
                <a:gd name="T53" fmla="*/ 11 h 3213"/>
                <a:gd name="T54" fmla="*/ 6 w 1487"/>
                <a:gd name="T55" fmla="*/ 11 h 3213"/>
                <a:gd name="T56" fmla="*/ 6 w 1487"/>
                <a:gd name="T57" fmla="*/ 10 h 3213"/>
                <a:gd name="T58" fmla="*/ 6 w 1487"/>
                <a:gd name="T59" fmla="*/ 10 h 3213"/>
                <a:gd name="T60" fmla="*/ 6 w 1487"/>
                <a:gd name="T61" fmla="*/ 9 h 3213"/>
                <a:gd name="T62" fmla="*/ 5 w 1487"/>
                <a:gd name="T63" fmla="*/ 8 h 3213"/>
                <a:gd name="T64" fmla="*/ 5 w 1487"/>
                <a:gd name="T65" fmla="*/ 7 h 3213"/>
                <a:gd name="T66" fmla="*/ 5 w 1487"/>
                <a:gd name="T67" fmla="*/ 5 h 3213"/>
                <a:gd name="T68" fmla="*/ 5 w 1487"/>
                <a:gd name="T69" fmla="*/ 4 h 3213"/>
                <a:gd name="T70" fmla="*/ 5 w 1487"/>
                <a:gd name="T71" fmla="*/ 3 h 3213"/>
                <a:gd name="T72" fmla="*/ 5 w 1487"/>
                <a:gd name="T73" fmla="*/ 3 h 3213"/>
                <a:gd name="T74" fmla="*/ 5 w 1487"/>
                <a:gd name="T75" fmla="*/ 2 h 3213"/>
                <a:gd name="T76" fmla="*/ 5 w 1487"/>
                <a:gd name="T77" fmla="*/ 1 h 3213"/>
                <a:gd name="T78" fmla="*/ 5 w 1487"/>
                <a:gd name="T79" fmla="*/ 0 h 3213"/>
                <a:gd name="T80" fmla="*/ 4 w 1487"/>
                <a:gd name="T81" fmla="*/ 1 h 3213"/>
                <a:gd name="T82" fmla="*/ 4 w 1487"/>
                <a:gd name="T83" fmla="*/ 2 h 3213"/>
                <a:gd name="T84" fmla="*/ 4 w 1487"/>
                <a:gd name="T85" fmla="*/ 2 h 321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87"/>
                <a:gd name="T130" fmla="*/ 0 h 3213"/>
                <a:gd name="T131" fmla="*/ 1487 w 1487"/>
                <a:gd name="T132" fmla="*/ 3213 h 321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87" h="3213">
                  <a:moveTo>
                    <a:pt x="857" y="395"/>
                  </a:moveTo>
                  <a:lnTo>
                    <a:pt x="768" y="570"/>
                  </a:lnTo>
                  <a:lnTo>
                    <a:pt x="712" y="703"/>
                  </a:lnTo>
                  <a:lnTo>
                    <a:pt x="680" y="806"/>
                  </a:lnTo>
                  <a:lnTo>
                    <a:pt x="667" y="894"/>
                  </a:lnTo>
                  <a:lnTo>
                    <a:pt x="661" y="971"/>
                  </a:lnTo>
                  <a:lnTo>
                    <a:pt x="657" y="1054"/>
                  </a:lnTo>
                  <a:lnTo>
                    <a:pt x="646" y="1153"/>
                  </a:lnTo>
                  <a:lnTo>
                    <a:pt x="624" y="1281"/>
                  </a:lnTo>
                  <a:lnTo>
                    <a:pt x="601" y="1442"/>
                  </a:lnTo>
                  <a:lnTo>
                    <a:pt x="595" y="1627"/>
                  </a:lnTo>
                  <a:lnTo>
                    <a:pt x="601" y="1815"/>
                  </a:lnTo>
                  <a:lnTo>
                    <a:pt x="607" y="1995"/>
                  </a:lnTo>
                  <a:lnTo>
                    <a:pt x="605" y="2144"/>
                  </a:lnTo>
                  <a:lnTo>
                    <a:pt x="587" y="2253"/>
                  </a:lnTo>
                  <a:lnTo>
                    <a:pt x="545" y="2299"/>
                  </a:lnTo>
                  <a:lnTo>
                    <a:pt x="469" y="2270"/>
                  </a:lnTo>
                  <a:lnTo>
                    <a:pt x="421" y="2261"/>
                  </a:lnTo>
                  <a:lnTo>
                    <a:pt x="368" y="2270"/>
                  </a:lnTo>
                  <a:lnTo>
                    <a:pt x="310" y="2290"/>
                  </a:lnTo>
                  <a:lnTo>
                    <a:pt x="254" y="2323"/>
                  </a:lnTo>
                  <a:lnTo>
                    <a:pt x="198" y="2358"/>
                  </a:lnTo>
                  <a:lnTo>
                    <a:pt x="153" y="2394"/>
                  </a:lnTo>
                  <a:lnTo>
                    <a:pt x="118" y="2427"/>
                  </a:lnTo>
                  <a:lnTo>
                    <a:pt x="103" y="2457"/>
                  </a:lnTo>
                  <a:lnTo>
                    <a:pt x="89" y="2491"/>
                  </a:lnTo>
                  <a:lnTo>
                    <a:pt x="72" y="2550"/>
                  </a:lnTo>
                  <a:lnTo>
                    <a:pt x="50" y="2619"/>
                  </a:lnTo>
                  <a:lnTo>
                    <a:pt x="31" y="2701"/>
                  </a:lnTo>
                  <a:lnTo>
                    <a:pt x="13" y="2780"/>
                  </a:lnTo>
                  <a:lnTo>
                    <a:pt x="2" y="2852"/>
                  </a:lnTo>
                  <a:lnTo>
                    <a:pt x="0" y="2910"/>
                  </a:lnTo>
                  <a:lnTo>
                    <a:pt x="11" y="2947"/>
                  </a:lnTo>
                  <a:lnTo>
                    <a:pt x="29" y="2967"/>
                  </a:lnTo>
                  <a:lnTo>
                    <a:pt x="46" y="2988"/>
                  </a:lnTo>
                  <a:lnTo>
                    <a:pt x="66" y="3007"/>
                  </a:lnTo>
                  <a:lnTo>
                    <a:pt x="87" y="3027"/>
                  </a:lnTo>
                  <a:lnTo>
                    <a:pt x="108" y="3044"/>
                  </a:lnTo>
                  <a:lnTo>
                    <a:pt x="132" y="3065"/>
                  </a:lnTo>
                  <a:lnTo>
                    <a:pt x="155" y="3085"/>
                  </a:lnTo>
                  <a:lnTo>
                    <a:pt x="182" y="3108"/>
                  </a:lnTo>
                  <a:lnTo>
                    <a:pt x="205" y="3126"/>
                  </a:lnTo>
                  <a:lnTo>
                    <a:pt x="229" y="3141"/>
                  </a:lnTo>
                  <a:lnTo>
                    <a:pt x="250" y="3153"/>
                  </a:lnTo>
                  <a:lnTo>
                    <a:pt x="273" y="3164"/>
                  </a:lnTo>
                  <a:lnTo>
                    <a:pt x="296" y="3166"/>
                  </a:lnTo>
                  <a:lnTo>
                    <a:pt x="326" y="3166"/>
                  </a:lnTo>
                  <a:lnTo>
                    <a:pt x="359" y="3162"/>
                  </a:lnTo>
                  <a:lnTo>
                    <a:pt x="399" y="3153"/>
                  </a:lnTo>
                  <a:lnTo>
                    <a:pt x="436" y="3139"/>
                  </a:lnTo>
                  <a:lnTo>
                    <a:pt x="469" y="3128"/>
                  </a:lnTo>
                  <a:lnTo>
                    <a:pt x="498" y="3116"/>
                  </a:lnTo>
                  <a:lnTo>
                    <a:pt x="525" y="3112"/>
                  </a:lnTo>
                  <a:lnTo>
                    <a:pt x="549" y="3108"/>
                  </a:lnTo>
                  <a:lnTo>
                    <a:pt x="578" y="3110"/>
                  </a:lnTo>
                  <a:lnTo>
                    <a:pt x="611" y="3116"/>
                  </a:lnTo>
                  <a:lnTo>
                    <a:pt x="651" y="3131"/>
                  </a:lnTo>
                  <a:lnTo>
                    <a:pt x="696" y="3147"/>
                  </a:lnTo>
                  <a:lnTo>
                    <a:pt x="750" y="3166"/>
                  </a:lnTo>
                  <a:lnTo>
                    <a:pt x="808" y="3182"/>
                  </a:lnTo>
                  <a:lnTo>
                    <a:pt x="867" y="3197"/>
                  </a:lnTo>
                  <a:lnTo>
                    <a:pt x="921" y="3207"/>
                  </a:lnTo>
                  <a:lnTo>
                    <a:pt x="969" y="3213"/>
                  </a:lnTo>
                  <a:lnTo>
                    <a:pt x="1010" y="3209"/>
                  </a:lnTo>
                  <a:lnTo>
                    <a:pt x="1039" y="3199"/>
                  </a:lnTo>
                  <a:lnTo>
                    <a:pt x="1064" y="3180"/>
                  </a:lnTo>
                  <a:lnTo>
                    <a:pt x="1103" y="3160"/>
                  </a:lnTo>
                  <a:lnTo>
                    <a:pt x="1146" y="3139"/>
                  </a:lnTo>
                  <a:lnTo>
                    <a:pt x="1192" y="3118"/>
                  </a:lnTo>
                  <a:lnTo>
                    <a:pt x="1237" y="3095"/>
                  </a:lnTo>
                  <a:lnTo>
                    <a:pt x="1282" y="3075"/>
                  </a:lnTo>
                  <a:lnTo>
                    <a:pt x="1319" y="3056"/>
                  </a:lnTo>
                  <a:lnTo>
                    <a:pt x="1348" y="3038"/>
                  </a:lnTo>
                  <a:lnTo>
                    <a:pt x="1369" y="3015"/>
                  </a:lnTo>
                  <a:lnTo>
                    <a:pt x="1396" y="2984"/>
                  </a:lnTo>
                  <a:lnTo>
                    <a:pt x="1421" y="2947"/>
                  </a:lnTo>
                  <a:lnTo>
                    <a:pt x="1447" y="2908"/>
                  </a:lnTo>
                  <a:lnTo>
                    <a:pt x="1466" y="2864"/>
                  </a:lnTo>
                  <a:lnTo>
                    <a:pt x="1480" y="2823"/>
                  </a:lnTo>
                  <a:lnTo>
                    <a:pt x="1487" y="2784"/>
                  </a:lnTo>
                  <a:lnTo>
                    <a:pt x="1485" y="2753"/>
                  </a:lnTo>
                  <a:lnTo>
                    <a:pt x="1474" y="2714"/>
                  </a:lnTo>
                  <a:lnTo>
                    <a:pt x="1460" y="2664"/>
                  </a:lnTo>
                  <a:lnTo>
                    <a:pt x="1443" y="2604"/>
                  </a:lnTo>
                  <a:lnTo>
                    <a:pt x="1427" y="2544"/>
                  </a:lnTo>
                  <a:lnTo>
                    <a:pt x="1410" y="2482"/>
                  </a:lnTo>
                  <a:lnTo>
                    <a:pt x="1394" y="2427"/>
                  </a:lnTo>
                  <a:lnTo>
                    <a:pt x="1381" y="2381"/>
                  </a:lnTo>
                  <a:lnTo>
                    <a:pt x="1371" y="2354"/>
                  </a:lnTo>
                  <a:lnTo>
                    <a:pt x="1357" y="2317"/>
                  </a:lnTo>
                  <a:lnTo>
                    <a:pt x="1338" y="2261"/>
                  </a:lnTo>
                  <a:lnTo>
                    <a:pt x="1313" y="2187"/>
                  </a:lnTo>
                  <a:lnTo>
                    <a:pt x="1288" y="2104"/>
                  </a:lnTo>
                  <a:lnTo>
                    <a:pt x="1260" y="2012"/>
                  </a:lnTo>
                  <a:lnTo>
                    <a:pt x="1235" y="1921"/>
                  </a:lnTo>
                  <a:lnTo>
                    <a:pt x="1214" y="1834"/>
                  </a:lnTo>
                  <a:lnTo>
                    <a:pt x="1200" y="1760"/>
                  </a:lnTo>
                  <a:lnTo>
                    <a:pt x="1183" y="1675"/>
                  </a:lnTo>
                  <a:lnTo>
                    <a:pt x="1167" y="1570"/>
                  </a:lnTo>
                  <a:lnTo>
                    <a:pt x="1146" y="1448"/>
                  </a:lnTo>
                  <a:lnTo>
                    <a:pt x="1128" y="1324"/>
                  </a:lnTo>
                  <a:lnTo>
                    <a:pt x="1111" y="1200"/>
                  </a:lnTo>
                  <a:lnTo>
                    <a:pt x="1097" y="1087"/>
                  </a:lnTo>
                  <a:lnTo>
                    <a:pt x="1088" y="992"/>
                  </a:lnTo>
                  <a:lnTo>
                    <a:pt x="1086" y="926"/>
                  </a:lnTo>
                  <a:lnTo>
                    <a:pt x="1084" y="868"/>
                  </a:lnTo>
                  <a:lnTo>
                    <a:pt x="1082" y="806"/>
                  </a:lnTo>
                  <a:lnTo>
                    <a:pt x="1078" y="736"/>
                  </a:lnTo>
                  <a:lnTo>
                    <a:pt x="1074" y="669"/>
                  </a:lnTo>
                  <a:lnTo>
                    <a:pt x="1070" y="599"/>
                  </a:lnTo>
                  <a:lnTo>
                    <a:pt x="1070" y="535"/>
                  </a:lnTo>
                  <a:lnTo>
                    <a:pt x="1070" y="475"/>
                  </a:lnTo>
                  <a:lnTo>
                    <a:pt x="1074" y="424"/>
                  </a:lnTo>
                  <a:lnTo>
                    <a:pt x="1076" y="364"/>
                  </a:lnTo>
                  <a:lnTo>
                    <a:pt x="1078" y="294"/>
                  </a:lnTo>
                  <a:lnTo>
                    <a:pt x="1078" y="215"/>
                  </a:lnTo>
                  <a:lnTo>
                    <a:pt x="1076" y="139"/>
                  </a:lnTo>
                  <a:lnTo>
                    <a:pt x="1068" y="71"/>
                  </a:lnTo>
                  <a:lnTo>
                    <a:pt x="1061" y="23"/>
                  </a:lnTo>
                  <a:lnTo>
                    <a:pt x="1045" y="0"/>
                  </a:lnTo>
                  <a:lnTo>
                    <a:pt x="1028" y="13"/>
                  </a:lnTo>
                  <a:lnTo>
                    <a:pt x="1002" y="50"/>
                  </a:lnTo>
                  <a:lnTo>
                    <a:pt x="975" y="104"/>
                  </a:lnTo>
                  <a:lnTo>
                    <a:pt x="948" y="166"/>
                  </a:lnTo>
                  <a:lnTo>
                    <a:pt x="921" y="232"/>
                  </a:lnTo>
                  <a:lnTo>
                    <a:pt x="894" y="292"/>
                  </a:lnTo>
                  <a:lnTo>
                    <a:pt x="874" y="345"/>
                  </a:lnTo>
                  <a:lnTo>
                    <a:pt x="861" y="382"/>
                  </a:lnTo>
                  <a:lnTo>
                    <a:pt x="857" y="395"/>
                  </a:lnTo>
                  <a:close/>
                </a:path>
              </a:pathLst>
            </a:custGeom>
            <a:solidFill>
              <a:srgbClr val="FFCB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09" name="Freeform 20"/>
            <p:cNvSpPr>
              <a:spLocks/>
            </p:cNvSpPr>
            <p:nvPr/>
          </p:nvSpPr>
          <p:spPr bwMode="auto">
            <a:xfrm>
              <a:off x="3756" y="668"/>
              <a:ext cx="744" cy="1607"/>
            </a:xfrm>
            <a:custGeom>
              <a:avLst/>
              <a:gdLst>
                <a:gd name="T0" fmla="*/ 3 w 1487"/>
                <a:gd name="T1" fmla="*/ 3 h 3213"/>
                <a:gd name="T2" fmla="*/ 3 w 1487"/>
                <a:gd name="T3" fmla="*/ 4 h 3213"/>
                <a:gd name="T4" fmla="*/ 3 w 1487"/>
                <a:gd name="T5" fmla="*/ 6 h 3213"/>
                <a:gd name="T6" fmla="*/ 3 w 1487"/>
                <a:gd name="T7" fmla="*/ 8 h 3213"/>
                <a:gd name="T8" fmla="*/ 3 w 1487"/>
                <a:gd name="T9" fmla="*/ 9 h 3213"/>
                <a:gd name="T10" fmla="*/ 2 w 1487"/>
                <a:gd name="T11" fmla="*/ 9 h 3213"/>
                <a:gd name="T12" fmla="*/ 2 w 1487"/>
                <a:gd name="T13" fmla="*/ 10 h 3213"/>
                <a:gd name="T14" fmla="*/ 1 w 1487"/>
                <a:gd name="T15" fmla="*/ 10 h 3213"/>
                <a:gd name="T16" fmla="*/ 1 w 1487"/>
                <a:gd name="T17" fmla="*/ 10 h 3213"/>
                <a:gd name="T18" fmla="*/ 1 w 1487"/>
                <a:gd name="T19" fmla="*/ 11 h 3213"/>
                <a:gd name="T20" fmla="*/ 1 w 1487"/>
                <a:gd name="T21" fmla="*/ 12 h 3213"/>
                <a:gd name="T22" fmla="*/ 1 w 1487"/>
                <a:gd name="T23" fmla="*/ 12 h 3213"/>
                <a:gd name="T24" fmla="*/ 1 w 1487"/>
                <a:gd name="T25" fmla="*/ 12 h 3213"/>
                <a:gd name="T26" fmla="*/ 1 w 1487"/>
                <a:gd name="T27" fmla="*/ 13 h 3213"/>
                <a:gd name="T28" fmla="*/ 2 w 1487"/>
                <a:gd name="T29" fmla="*/ 13 h 3213"/>
                <a:gd name="T30" fmla="*/ 2 w 1487"/>
                <a:gd name="T31" fmla="*/ 13 h 3213"/>
                <a:gd name="T32" fmla="*/ 2 w 1487"/>
                <a:gd name="T33" fmla="*/ 13 h 3213"/>
                <a:gd name="T34" fmla="*/ 3 w 1487"/>
                <a:gd name="T35" fmla="*/ 13 h 3213"/>
                <a:gd name="T36" fmla="*/ 3 w 1487"/>
                <a:gd name="T37" fmla="*/ 13 h 3213"/>
                <a:gd name="T38" fmla="*/ 4 w 1487"/>
                <a:gd name="T39" fmla="*/ 13 h 3213"/>
                <a:gd name="T40" fmla="*/ 4 w 1487"/>
                <a:gd name="T41" fmla="*/ 13 h 3213"/>
                <a:gd name="T42" fmla="*/ 5 w 1487"/>
                <a:gd name="T43" fmla="*/ 13 h 3213"/>
                <a:gd name="T44" fmla="*/ 5 w 1487"/>
                <a:gd name="T45" fmla="*/ 13 h 3213"/>
                <a:gd name="T46" fmla="*/ 6 w 1487"/>
                <a:gd name="T47" fmla="*/ 12 h 3213"/>
                <a:gd name="T48" fmla="*/ 6 w 1487"/>
                <a:gd name="T49" fmla="*/ 12 h 3213"/>
                <a:gd name="T50" fmla="*/ 6 w 1487"/>
                <a:gd name="T51" fmla="*/ 12 h 3213"/>
                <a:gd name="T52" fmla="*/ 6 w 1487"/>
                <a:gd name="T53" fmla="*/ 11 h 3213"/>
                <a:gd name="T54" fmla="*/ 6 w 1487"/>
                <a:gd name="T55" fmla="*/ 11 h 3213"/>
                <a:gd name="T56" fmla="*/ 6 w 1487"/>
                <a:gd name="T57" fmla="*/ 10 h 3213"/>
                <a:gd name="T58" fmla="*/ 6 w 1487"/>
                <a:gd name="T59" fmla="*/ 10 h 3213"/>
                <a:gd name="T60" fmla="*/ 6 w 1487"/>
                <a:gd name="T61" fmla="*/ 9 h 3213"/>
                <a:gd name="T62" fmla="*/ 5 w 1487"/>
                <a:gd name="T63" fmla="*/ 8 h 3213"/>
                <a:gd name="T64" fmla="*/ 5 w 1487"/>
                <a:gd name="T65" fmla="*/ 7 h 3213"/>
                <a:gd name="T66" fmla="*/ 5 w 1487"/>
                <a:gd name="T67" fmla="*/ 5 h 3213"/>
                <a:gd name="T68" fmla="*/ 5 w 1487"/>
                <a:gd name="T69" fmla="*/ 4 h 3213"/>
                <a:gd name="T70" fmla="*/ 5 w 1487"/>
                <a:gd name="T71" fmla="*/ 3 h 3213"/>
                <a:gd name="T72" fmla="*/ 5 w 1487"/>
                <a:gd name="T73" fmla="*/ 3 h 3213"/>
                <a:gd name="T74" fmla="*/ 5 w 1487"/>
                <a:gd name="T75" fmla="*/ 2 h 3213"/>
                <a:gd name="T76" fmla="*/ 5 w 1487"/>
                <a:gd name="T77" fmla="*/ 1 h 3213"/>
                <a:gd name="T78" fmla="*/ 5 w 1487"/>
                <a:gd name="T79" fmla="*/ 0 h 3213"/>
                <a:gd name="T80" fmla="*/ 4 w 1487"/>
                <a:gd name="T81" fmla="*/ 1 h 3213"/>
                <a:gd name="T82" fmla="*/ 4 w 1487"/>
                <a:gd name="T83" fmla="*/ 2 h 3213"/>
                <a:gd name="T84" fmla="*/ 4 w 1487"/>
                <a:gd name="T85" fmla="*/ 2 h 321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87"/>
                <a:gd name="T130" fmla="*/ 0 h 3213"/>
                <a:gd name="T131" fmla="*/ 1487 w 1487"/>
                <a:gd name="T132" fmla="*/ 3213 h 321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87" h="3213">
                  <a:moveTo>
                    <a:pt x="861" y="413"/>
                  </a:moveTo>
                  <a:lnTo>
                    <a:pt x="772" y="587"/>
                  </a:lnTo>
                  <a:lnTo>
                    <a:pt x="717" y="723"/>
                  </a:lnTo>
                  <a:lnTo>
                    <a:pt x="688" y="826"/>
                  </a:lnTo>
                  <a:lnTo>
                    <a:pt x="679" y="913"/>
                  </a:lnTo>
                  <a:lnTo>
                    <a:pt x="675" y="990"/>
                  </a:lnTo>
                  <a:lnTo>
                    <a:pt x="675" y="1074"/>
                  </a:lnTo>
                  <a:lnTo>
                    <a:pt x="665" y="1173"/>
                  </a:lnTo>
                  <a:lnTo>
                    <a:pt x="644" y="1303"/>
                  </a:lnTo>
                  <a:lnTo>
                    <a:pt x="620" y="1466"/>
                  </a:lnTo>
                  <a:lnTo>
                    <a:pt x="620" y="1656"/>
                  </a:lnTo>
                  <a:lnTo>
                    <a:pt x="628" y="1853"/>
                  </a:lnTo>
                  <a:lnTo>
                    <a:pt x="638" y="2040"/>
                  </a:lnTo>
                  <a:lnTo>
                    <a:pt x="638" y="2195"/>
                  </a:lnTo>
                  <a:lnTo>
                    <a:pt x="620" y="2301"/>
                  </a:lnTo>
                  <a:lnTo>
                    <a:pt x="572" y="2342"/>
                  </a:lnTo>
                  <a:lnTo>
                    <a:pt x="490" y="2296"/>
                  </a:lnTo>
                  <a:lnTo>
                    <a:pt x="442" y="2274"/>
                  </a:lnTo>
                  <a:lnTo>
                    <a:pt x="386" y="2278"/>
                  </a:lnTo>
                  <a:lnTo>
                    <a:pt x="324" y="2296"/>
                  </a:lnTo>
                  <a:lnTo>
                    <a:pt x="264" y="2325"/>
                  </a:lnTo>
                  <a:lnTo>
                    <a:pt x="205" y="2358"/>
                  </a:lnTo>
                  <a:lnTo>
                    <a:pt x="157" y="2394"/>
                  </a:lnTo>
                  <a:lnTo>
                    <a:pt x="120" y="2427"/>
                  </a:lnTo>
                  <a:lnTo>
                    <a:pt x="103" y="2457"/>
                  </a:lnTo>
                  <a:lnTo>
                    <a:pt x="89" y="2491"/>
                  </a:lnTo>
                  <a:lnTo>
                    <a:pt x="72" y="2550"/>
                  </a:lnTo>
                  <a:lnTo>
                    <a:pt x="50" y="2619"/>
                  </a:lnTo>
                  <a:lnTo>
                    <a:pt x="31" y="2701"/>
                  </a:lnTo>
                  <a:lnTo>
                    <a:pt x="13" y="2780"/>
                  </a:lnTo>
                  <a:lnTo>
                    <a:pt x="2" y="2852"/>
                  </a:lnTo>
                  <a:lnTo>
                    <a:pt x="0" y="2910"/>
                  </a:lnTo>
                  <a:lnTo>
                    <a:pt x="11" y="2947"/>
                  </a:lnTo>
                  <a:lnTo>
                    <a:pt x="29" y="2967"/>
                  </a:lnTo>
                  <a:lnTo>
                    <a:pt x="46" y="2988"/>
                  </a:lnTo>
                  <a:lnTo>
                    <a:pt x="66" y="3007"/>
                  </a:lnTo>
                  <a:lnTo>
                    <a:pt x="87" y="3027"/>
                  </a:lnTo>
                  <a:lnTo>
                    <a:pt x="108" y="3044"/>
                  </a:lnTo>
                  <a:lnTo>
                    <a:pt x="132" y="3065"/>
                  </a:lnTo>
                  <a:lnTo>
                    <a:pt x="155" y="3085"/>
                  </a:lnTo>
                  <a:lnTo>
                    <a:pt x="182" y="3108"/>
                  </a:lnTo>
                  <a:lnTo>
                    <a:pt x="205" y="3126"/>
                  </a:lnTo>
                  <a:lnTo>
                    <a:pt x="229" y="3141"/>
                  </a:lnTo>
                  <a:lnTo>
                    <a:pt x="250" y="3153"/>
                  </a:lnTo>
                  <a:lnTo>
                    <a:pt x="273" y="3164"/>
                  </a:lnTo>
                  <a:lnTo>
                    <a:pt x="296" y="3166"/>
                  </a:lnTo>
                  <a:lnTo>
                    <a:pt x="326" y="3166"/>
                  </a:lnTo>
                  <a:lnTo>
                    <a:pt x="359" y="3162"/>
                  </a:lnTo>
                  <a:lnTo>
                    <a:pt x="399" y="3153"/>
                  </a:lnTo>
                  <a:lnTo>
                    <a:pt x="436" y="3139"/>
                  </a:lnTo>
                  <a:lnTo>
                    <a:pt x="469" y="3128"/>
                  </a:lnTo>
                  <a:lnTo>
                    <a:pt x="498" y="3116"/>
                  </a:lnTo>
                  <a:lnTo>
                    <a:pt x="525" y="3112"/>
                  </a:lnTo>
                  <a:lnTo>
                    <a:pt x="549" y="3108"/>
                  </a:lnTo>
                  <a:lnTo>
                    <a:pt x="578" y="3110"/>
                  </a:lnTo>
                  <a:lnTo>
                    <a:pt x="611" y="3116"/>
                  </a:lnTo>
                  <a:lnTo>
                    <a:pt x="651" y="3131"/>
                  </a:lnTo>
                  <a:lnTo>
                    <a:pt x="696" y="3147"/>
                  </a:lnTo>
                  <a:lnTo>
                    <a:pt x="750" y="3166"/>
                  </a:lnTo>
                  <a:lnTo>
                    <a:pt x="808" y="3182"/>
                  </a:lnTo>
                  <a:lnTo>
                    <a:pt x="867" y="3197"/>
                  </a:lnTo>
                  <a:lnTo>
                    <a:pt x="921" y="3207"/>
                  </a:lnTo>
                  <a:lnTo>
                    <a:pt x="969" y="3213"/>
                  </a:lnTo>
                  <a:lnTo>
                    <a:pt x="1010" y="3209"/>
                  </a:lnTo>
                  <a:lnTo>
                    <a:pt x="1039" y="3199"/>
                  </a:lnTo>
                  <a:lnTo>
                    <a:pt x="1064" y="3180"/>
                  </a:lnTo>
                  <a:lnTo>
                    <a:pt x="1103" y="3160"/>
                  </a:lnTo>
                  <a:lnTo>
                    <a:pt x="1146" y="3139"/>
                  </a:lnTo>
                  <a:lnTo>
                    <a:pt x="1192" y="3118"/>
                  </a:lnTo>
                  <a:lnTo>
                    <a:pt x="1237" y="3095"/>
                  </a:lnTo>
                  <a:lnTo>
                    <a:pt x="1282" y="3075"/>
                  </a:lnTo>
                  <a:lnTo>
                    <a:pt x="1319" y="3056"/>
                  </a:lnTo>
                  <a:lnTo>
                    <a:pt x="1348" y="3038"/>
                  </a:lnTo>
                  <a:lnTo>
                    <a:pt x="1369" y="3015"/>
                  </a:lnTo>
                  <a:lnTo>
                    <a:pt x="1396" y="2984"/>
                  </a:lnTo>
                  <a:lnTo>
                    <a:pt x="1421" y="2947"/>
                  </a:lnTo>
                  <a:lnTo>
                    <a:pt x="1447" y="2908"/>
                  </a:lnTo>
                  <a:lnTo>
                    <a:pt x="1466" y="2864"/>
                  </a:lnTo>
                  <a:lnTo>
                    <a:pt x="1480" y="2823"/>
                  </a:lnTo>
                  <a:lnTo>
                    <a:pt x="1487" y="2784"/>
                  </a:lnTo>
                  <a:lnTo>
                    <a:pt x="1485" y="2753"/>
                  </a:lnTo>
                  <a:lnTo>
                    <a:pt x="1474" y="2714"/>
                  </a:lnTo>
                  <a:lnTo>
                    <a:pt x="1460" y="2664"/>
                  </a:lnTo>
                  <a:lnTo>
                    <a:pt x="1443" y="2604"/>
                  </a:lnTo>
                  <a:lnTo>
                    <a:pt x="1427" y="2544"/>
                  </a:lnTo>
                  <a:lnTo>
                    <a:pt x="1410" y="2482"/>
                  </a:lnTo>
                  <a:lnTo>
                    <a:pt x="1394" y="2427"/>
                  </a:lnTo>
                  <a:lnTo>
                    <a:pt x="1381" y="2381"/>
                  </a:lnTo>
                  <a:lnTo>
                    <a:pt x="1371" y="2354"/>
                  </a:lnTo>
                  <a:lnTo>
                    <a:pt x="1357" y="2317"/>
                  </a:lnTo>
                  <a:lnTo>
                    <a:pt x="1338" y="2261"/>
                  </a:lnTo>
                  <a:lnTo>
                    <a:pt x="1313" y="2187"/>
                  </a:lnTo>
                  <a:lnTo>
                    <a:pt x="1288" y="2104"/>
                  </a:lnTo>
                  <a:lnTo>
                    <a:pt x="1260" y="2012"/>
                  </a:lnTo>
                  <a:lnTo>
                    <a:pt x="1235" y="1921"/>
                  </a:lnTo>
                  <a:lnTo>
                    <a:pt x="1214" y="1834"/>
                  </a:lnTo>
                  <a:lnTo>
                    <a:pt x="1200" y="1760"/>
                  </a:lnTo>
                  <a:lnTo>
                    <a:pt x="1183" y="1675"/>
                  </a:lnTo>
                  <a:lnTo>
                    <a:pt x="1167" y="1570"/>
                  </a:lnTo>
                  <a:lnTo>
                    <a:pt x="1146" y="1448"/>
                  </a:lnTo>
                  <a:lnTo>
                    <a:pt x="1128" y="1324"/>
                  </a:lnTo>
                  <a:lnTo>
                    <a:pt x="1111" y="1200"/>
                  </a:lnTo>
                  <a:lnTo>
                    <a:pt x="1097" y="1087"/>
                  </a:lnTo>
                  <a:lnTo>
                    <a:pt x="1088" y="992"/>
                  </a:lnTo>
                  <a:lnTo>
                    <a:pt x="1086" y="926"/>
                  </a:lnTo>
                  <a:lnTo>
                    <a:pt x="1084" y="868"/>
                  </a:lnTo>
                  <a:lnTo>
                    <a:pt x="1082" y="806"/>
                  </a:lnTo>
                  <a:lnTo>
                    <a:pt x="1078" y="736"/>
                  </a:lnTo>
                  <a:lnTo>
                    <a:pt x="1074" y="669"/>
                  </a:lnTo>
                  <a:lnTo>
                    <a:pt x="1070" y="599"/>
                  </a:lnTo>
                  <a:lnTo>
                    <a:pt x="1070" y="535"/>
                  </a:lnTo>
                  <a:lnTo>
                    <a:pt x="1070" y="475"/>
                  </a:lnTo>
                  <a:lnTo>
                    <a:pt x="1074" y="424"/>
                  </a:lnTo>
                  <a:lnTo>
                    <a:pt x="1076" y="364"/>
                  </a:lnTo>
                  <a:lnTo>
                    <a:pt x="1078" y="294"/>
                  </a:lnTo>
                  <a:lnTo>
                    <a:pt x="1078" y="215"/>
                  </a:lnTo>
                  <a:lnTo>
                    <a:pt x="1076" y="139"/>
                  </a:lnTo>
                  <a:lnTo>
                    <a:pt x="1068" y="71"/>
                  </a:lnTo>
                  <a:lnTo>
                    <a:pt x="1061" y="23"/>
                  </a:lnTo>
                  <a:lnTo>
                    <a:pt x="1045" y="0"/>
                  </a:lnTo>
                  <a:lnTo>
                    <a:pt x="1028" y="13"/>
                  </a:lnTo>
                  <a:lnTo>
                    <a:pt x="1002" y="52"/>
                  </a:lnTo>
                  <a:lnTo>
                    <a:pt x="977" y="108"/>
                  </a:lnTo>
                  <a:lnTo>
                    <a:pt x="948" y="172"/>
                  </a:lnTo>
                  <a:lnTo>
                    <a:pt x="923" y="242"/>
                  </a:lnTo>
                  <a:lnTo>
                    <a:pt x="898" y="306"/>
                  </a:lnTo>
                  <a:lnTo>
                    <a:pt x="878" y="360"/>
                  </a:lnTo>
                  <a:lnTo>
                    <a:pt x="865" y="397"/>
                  </a:lnTo>
                  <a:lnTo>
                    <a:pt x="861" y="413"/>
                  </a:lnTo>
                  <a:close/>
                </a:path>
              </a:pathLst>
            </a:custGeom>
            <a:solidFill>
              <a:srgbClr val="FFCD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10" name="Freeform 21"/>
            <p:cNvSpPr>
              <a:spLocks/>
            </p:cNvSpPr>
            <p:nvPr/>
          </p:nvSpPr>
          <p:spPr bwMode="auto">
            <a:xfrm>
              <a:off x="3756" y="668"/>
              <a:ext cx="744" cy="1607"/>
            </a:xfrm>
            <a:custGeom>
              <a:avLst/>
              <a:gdLst>
                <a:gd name="T0" fmla="*/ 3 w 1487"/>
                <a:gd name="T1" fmla="*/ 3 h 3213"/>
                <a:gd name="T2" fmla="*/ 3 w 1487"/>
                <a:gd name="T3" fmla="*/ 4 h 3213"/>
                <a:gd name="T4" fmla="*/ 3 w 1487"/>
                <a:gd name="T5" fmla="*/ 6 h 3213"/>
                <a:gd name="T6" fmla="*/ 3 w 1487"/>
                <a:gd name="T7" fmla="*/ 8 h 3213"/>
                <a:gd name="T8" fmla="*/ 3 w 1487"/>
                <a:gd name="T9" fmla="*/ 10 h 3213"/>
                <a:gd name="T10" fmla="*/ 2 w 1487"/>
                <a:gd name="T11" fmla="*/ 9 h 3213"/>
                <a:gd name="T12" fmla="*/ 2 w 1487"/>
                <a:gd name="T13" fmla="*/ 10 h 3213"/>
                <a:gd name="T14" fmla="*/ 1 w 1487"/>
                <a:gd name="T15" fmla="*/ 10 h 3213"/>
                <a:gd name="T16" fmla="*/ 1 w 1487"/>
                <a:gd name="T17" fmla="*/ 10 h 3213"/>
                <a:gd name="T18" fmla="*/ 1 w 1487"/>
                <a:gd name="T19" fmla="*/ 11 h 3213"/>
                <a:gd name="T20" fmla="*/ 1 w 1487"/>
                <a:gd name="T21" fmla="*/ 12 h 3213"/>
                <a:gd name="T22" fmla="*/ 1 w 1487"/>
                <a:gd name="T23" fmla="*/ 12 h 3213"/>
                <a:gd name="T24" fmla="*/ 1 w 1487"/>
                <a:gd name="T25" fmla="*/ 12 h 3213"/>
                <a:gd name="T26" fmla="*/ 1 w 1487"/>
                <a:gd name="T27" fmla="*/ 13 h 3213"/>
                <a:gd name="T28" fmla="*/ 2 w 1487"/>
                <a:gd name="T29" fmla="*/ 13 h 3213"/>
                <a:gd name="T30" fmla="*/ 2 w 1487"/>
                <a:gd name="T31" fmla="*/ 13 h 3213"/>
                <a:gd name="T32" fmla="*/ 2 w 1487"/>
                <a:gd name="T33" fmla="*/ 13 h 3213"/>
                <a:gd name="T34" fmla="*/ 3 w 1487"/>
                <a:gd name="T35" fmla="*/ 13 h 3213"/>
                <a:gd name="T36" fmla="*/ 3 w 1487"/>
                <a:gd name="T37" fmla="*/ 13 h 3213"/>
                <a:gd name="T38" fmla="*/ 4 w 1487"/>
                <a:gd name="T39" fmla="*/ 13 h 3213"/>
                <a:gd name="T40" fmla="*/ 4 w 1487"/>
                <a:gd name="T41" fmla="*/ 13 h 3213"/>
                <a:gd name="T42" fmla="*/ 5 w 1487"/>
                <a:gd name="T43" fmla="*/ 13 h 3213"/>
                <a:gd name="T44" fmla="*/ 5 w 1487"/>
                <a:gd name="T45" fmla="*/ 13 h 3213"/>
                <a:gd name="T46" fmla="*/ 6 w 1487"/>
                <a:gd name="T47" fmla="*/ 12 h 3213"/>
                <a:gd name="T48" fmla="*/ 6 w 1487"/>
                <a:gd name="T49" fmla="*/ 12 h 3213"/>
                <a:gd name="T50" fmla="*/ 6 w 1487"/>
                <a:gd name="T51" fmla="*/ 12 h 3213"/>
                <a:gd name="T52" fmla="*/ 6 w 1487"/>
                <a:gd name="T53" fmla="*/ 11 h 3213"/>
                <a:gd name="T54" fmla="*/ 6 w 1487"/>
                <a:gd name="T55" fmla="*/ 11 h 3213"/>
                <a:gd name="T56" fmla="*/ 6 w 1487"/>
                <a:gd name="T57" fmla="*/ 10 h 3213"/>
                <a:gd name="T58" fmla="*/ 6 w 1487"/>
                <a:gd name="T59" fmla="*/ 10 h 3213"/>
                <a:gd name="T60" fmla="*/ 6 w 1487"/>
                <a:gd name="T61" fmla="*/ 9 h 3213"/>
                <a:gd name="T62" fmla="*/ 5 w 1487"/>
                <a:gd name="T63" fmla="*/ 8 h 3213"/>
                <a:gd name="T64" fmla="*/ 5 w 1487"/>
                <a:gd name="T65" fmla="*/ 7 h 3213"/>
                <a:gd name="T66" fmla="*/ 5 w 1487"/>
                <a:gd name="T67" fmla="*/ 5 h 3213"/>
                <a:gd name="T68" fmla="*/ 5 w 1487"/>
                <a:gd name="T69" fmla="*/ 4 h 3213"/>
                <a:gd name="T70" fmla="*/ 5 w 1487"/>
                <a:gd name="T71" fmla="*/ 3 h 3213"/>
                <a:gd name="T72" fmla="*/ 5 w 1487"/>
                <a:gd name="T73" fmla="*/ 3 h 3213"/>
                <a:gd name="T74" fmla="*/ 5 w 1487"/>
                <a:gd name="T75" fmla="*/ 2 h 3213"/>
                <a:gd name="T76" fmla="*/ 5 w 1487"/>
                <a:gd name="T77" fmla="*/ 1 h 3213"/>
                <a:gd name="T78" fmla="*/ 5 w 1487"/>
                <a:gd name="T79" fmla="*/ 0 h 3213"/>
                <a:gd name="T80" fmla="*/ 4 w 1487"/>
                <a:gd name="T81" fmla="*/ 1 h 3213"/>
                <a:gd name="T82" fmla="*/ 4 w 1487"/>
                <a:gd name="T83" fmla="*/ 2 h 3213"/>
                <a:gd name="T84" fmla="*/ 4 w 1487"/>
                <a:gd name="T85" fmla="*/ 2 h 321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87"/>
                <a:gd name="T130" fmla="*/ 0 h 3213"/>
                <a:gd name="T131" fmla="*/ 1487 w 1487"/>
                <a:gd name="T132" fmla="*/ 3213 h 321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87" h="3213">
                  <a:moveTo>
                    <a:pt x="863" y="430"/>
                  </a:moveTo>
                  <a:lnTo>
                    <a:pt x="776" y="605"/>
                  </a:lnTo>
                  <a:lnTo>
                    <a:pt x="723" y="740"/>
                  </a:lnTo>
                  <a:lnTo>
                    <a:pt x="696" y="843"/>
                  </a:lnTo>
                  <a:lnTo>
                    <a:pt x="690" y="930"/>
                  </a:lnTo>
                  <a:lnTo>
                    <a:pt x="690" y="1008"/>
                  </a:lnTo>
                  <a:lnTo>
                    <a:pt x="690" y="1093"/>
                  </a:lnTo>
                  <a:lnTo>
                    <a:pt x="684" y="1192"/>
                  </a:lnTo>
                  <a:lnTo>
                    <a:pt x="663" y="1322"/>
                  </a:lnTo>
                  <a:lnTo>
                    <a:pt x="642" y="1489"/>
                  </a:lnTo>
                  <a:lnTo>
                    <a:pt x="644" y="1685"/>
                  </a:lnTo>
                  <a:lnTo>
                    <a:pt x="655" y="1890"/>
                  </a:lnTo>
                  <a:lnTo>
                    <a:pt x="669" y="2084"/>
                  </a:lnTo>
                  <a:lnTo>
                    <a:pt x="669" y="2243"/>
                  </a:lnTo>
                  <a:lnTo>
                    <a:pt x="651" y="2350"/>
                  </a:lnTo>
                  <a:lnTo>
                    <a:pt x="601" y="2381"/>
                  </a:lnTo>
                  <a:lnTo>
                    <a:pt x="512" y="2319"/>
                  </a:lnTo>
                  <a:lnTo>
                    <a:pt x="463" y="2290"/>
                  </a:lnTo>
                  <a:lnTo>
                    <a:pt x="405" y="2286"/>
                  </a:lnTo>
                  <a:lnTo>
                    <a:pt x="339" y="2298"/>
                  </a:lnTo>
                  <a:lnTo>
                    <a:pt x="275" y="2325"/>
                  </a:lnTo>
                  <a:lnTo>
                    <a:pt x="211" y="2356"/>
                  </a:lnTo>
                  <a:lnTo>
                    <a:pt x="159" y="2394"/>
                  </a:lnTo>
                  <a:lnTo>
                    <a:pt x="122" y="2427"/>
                  </a:lnTo>
                  <a:lnTo>
                    <a:pt x="103" y="2457"/>
                  </a:lnTo>
                  <a:lnTo>
                    <a:pt x="89" y="2491"/>
                  </a:lnTo>
                  <a:lnTo>
                    <a:pt x="72" y="2550"/>
                  </a:lnTo>
                  <a:lnTo>
                    <a:pt x="50" y="2619"/>
                  </a:lnTo>
                  <a:lnTo>
                    <a:pt x="31" y="2701"/>
                  </a:lnTo>
                  <a:lnTo>
                    <a:pt x="13" y="2780"/>
                  </a:lnTo>
                  <a:lnTo>
                    <a:pt x="2" y="2852"/>
                  </a:lnTo>
                  <a:lnTo>
                    <a:pt x="0" y="2910"/>
                  </a:lnTo>
                  <a:lnTo>
                    <a:pt x="11" y="2947"/>
                  </a:lnTo>
                  <a:lnTo>
                    <a:pt x="29" y="2967"/>
                  </a:lnTo>
                  <a:lnTo>
                    <a:pt x="46" y="2988"/>
                  </a:lnTo>
                  <a:lnTo>
                    <a:pt x="66" y="3007"/>
                  </a:lnTo>
                  <a:lnTo>
                    <a:pt x="87" y="3027"/>
                  </a:lnTo>
                  <a:lnTo>
                    <a:pt x="108" y="3044"/>
                  </a:lnTo>
                  <a:lnTo>
                    <a:pt x="132" y="3065"/>
                  </a:lnTo>
                  <a:lnTo>
                    <a:pt x="155" y="3085"/>
                  </a:lnTo>
                  <a:lnTo>
                    <a:pt x="182" y="3108"/>
                  </a:lnTo>
                  <a:lnTo>
                    <a:pt x="205" y="3126"/>
                  </a:lnTo>
                  <a:lnTo>
                    <a:pt x="229" y="3141"/>
                  </a:lnTo>
                  <a:lnTo>
                    <a:pt x="250" y="3153"/>
                  </a:lnTo>
                  <a:lnTo>
                    <a:pt x="273" y="3164"/>
                  </a:lnTo>
                  <a:lnTo>
                    <a:pt x="296" y="3166"/>
                  </a:lnTo>
                  <a:lnTo>
                    <a:pt x="326" y="3166"/>
                  </a:lnTo>
                  <a:lnTo>
                    <a:pt x="359" y="3162"/>
                  </a:lnTo>
                  <a:lnTo>
                    <a:pt x="399" y="3153"/>
                  </a:lnTo>
                  <a:lnTo>
                    <a:pt x="436" y="3139"/>
                  </a:lnTo>
                  <a:lnTo>
                    <a:pt x="469" y="3128"/>
                  </a:lnTo>
                  <a:lnTo>
                    <a:pt x="498" y="3116"/>
                  </a:lnTo>
                  <a:lnTo>
                    <a:pt x="525" y="3112"/>
                  </a:lnTo>
                  <a:lnTo>
                    <a:pt x="549" y="3108"/>
                  </a:lnTo>
                  <a:lnTo>
                    <a:pt x="578" y="3110"/>
                  </a:lnTo>
                  <a:lnTo>
                    <a:pt x="611" y="3116"/>
                  </a:lnTo>
                  <a:lnTo>
                    <a:pt x="651" y="3131"/>
                  </a:lnTo>
                  <a:lnTo>
                    <a:pt x="696" y="3147"/>
                  </a:lnTo>
                  <a:lnTo>
                    <a:pt x="750" y="3166"/>
                  </a:lnTo>
                  <a:lnTo>
                    <a:pt x="808" y="3182"/>
                  </a:lnTo>
                  <a:lnTo>
                    <a:pt x="867" y="3197"/>
                  </a:lnTo>
                  <a:lnTo>
                    <a:pt x="921" y="3207"/>
                  </a:lnTo>
                  <a:lnTo>
                    <a:pt x="969" y="3213"/>
                  </a:lnTo>
                  <a:lnTo>
                    <a:pt x="1010" y="3209"/>
                  </a:lnTo>
                  <a:lnTo>
                    <a:pt x="1039" y="3199"/>
                  </a:lnTo>
                  <a:lnTo>
                    <a:pt x="1064" y="3180"/>
                  </a:lnTo>
                  <a:lnTo>
                    <a:pt x="1103" y="3160"/>
                  </a:lnTo>
                  <a:lnTo>
                    <a:pt x="1146" y="3139"/>
                  </a:lnTo>
                  <a:lnTo>
                    <a:pt x="1192" y="3118"/>
                  </a:lnTo>
                  <a:lnTo>
                    <a:pt x="1237" y="3095"/>
                  </a:lnTo>
                  <a:lnTo>
                    <a:pt x="1282" y="3075"/>
                  </a:lnTo>
                  <a:lnTo>
                    <a:pt x="1319" y="3056"/>
                  </a:lnTo>
                  <a:lnTo>
                    <a:pt x="1348" y="3038"/>
                  </a:lnTo>
                  <a:lnTo>
                    <a:pt x="1369" y="3015"/>
                  </a:lnTo>
                  <a:lnTo>
                    <a:pt x="1396" y="2984"/>
                  </a:lnTo>
                  <a:lnTo>
                    <a:pt x="1421" y="2947"/>
                  </a:lnTo>
                  <a:lnTo>
                    <a:pt x="1447" y="2908"/>
                  </a:lnTo>
                  <a:lnTo>
                    <a:pt x="1466" y="2864"/>
                  </a:lnTo>
                  <a:lnTo>
                    <a:pt x="1480" y="2823"/>
                  </a:lnTo>
                  <a:lnTo>
                    <a:pt x="1487" y="2784"/>
                  </a:lnTo>
                  <a:lnTo>
                    <a:pt x="1485" y="2753"/>
                  </a:lnTo>
                  <a:lnTo>
                    <a:pt x="1474" y="2714"/>
                  </a:lnTo>
                  <a:lnTo>
                    <a:pt x="1460" y="2664"/>
                  </a:lnTo>
                  <a:lnTo>
                    <a:pt x="1443" y="2604"/>
                  </a:lnTo>
                  <a:lnTo>
                    <a:pt x="1427" y="2544"/>
                  </a:lnTo>
                  <a:lnTo>
                    <a:pt x="1410" y="2482"/>
                  </a:lnTo>
                  <a:lnTo>
                    <a:pt x="1394" y="2427"/>
                  </a:lnTo>
                  <a:lnTo>
                    <a:pt x="1381" y="2381"/>
                  </a:lnTo>
                  <a:lnTo>
                    <a:pt x="1371" y="2354"/>
                  </a:lnTo>
                  <a:lnTo>
                    <a:pt x="1357" y="2317"/>
                  </a:lnTo>
                  <a:lnTo>
                    <a:pt x="1338" y="2261"/>
                  </a:lnTo>
                  <a:lnTo>
                    <a:pt x="1313" y="2187"/>
                  </a:lnTo>
                  <a:lnTo>
                    <a:pt x="1288" y="2104"/>
                  </a:lnTo>
                  <a:lnTo>
                    <a:pt x="1260" y="2012"/>
                  </a:lnTo>
                  <a:lnTo>
                    <a:pt x="1235" y="1921"/>
                  </a:lnTo>
                  <a:lnTo>
                    <a:pt x="1214" y="1834"/>
                  </a:lnTo>
                  <a:lnTo>
                    <a:pt x="1200" y="1760"/>
                  </a:lnTo>
                  <a:lnTo>
                    <a:pt x="1183" y="1675"/>
                  </a:lnTo>
                  <a:lnTo>
                    <a:pt x="1167" y="1570"/>
                  </a:lnTo>
                  <a:lnTo>
                    <a:pt x="1146" y="1448"/>
                  </a:lnTo>
                  <a:lnTo>
                    <a:pt x="1128" y="1324"/>
                  </a:lnTo>
                  <a:lnTo>
                    <a:pt x="1111" y="1200"/>
                  </a:lnTo>
                  <a:lnTo>
                    <a:pt x="1097" y="1087"/>
                  </a:lnTo>
                  <a:lnTo>
                    <a:pt x="1088" y="992"/>
                  </a:lnTo>
                  <a:lnTo>
                    <a:pt x="1086" y="926"/>
                  </a:lnTo>
                  <a:lnTo>
                    <a:pt x="1084" y="868"/>
                  </a:lnTo>
                  <a:lnTo>
                    <a:pt x="1082" y="806"/>
                  </a:lnTo>
                  <a:lnTo>
                    <a:pt x="1078" y="736"/>
                  </a:lnTo>
                  <a:lnTo>
                    <a:pt x="1074" y="669"/>
                  </a:lnTo>
                  <a:lnTo>
                    <a:pt x="1070" y="599"/>
                  </a:lnTo>
                  <a:lnTo>
                    <a:pt x="1070" y="535"/>
                  </a:lnTo>
                  <a:lnTo>
                    <a:pt x="1070" y="475"/>
                  </a:lnTo>
                  <a:lnTo>
                    <a:pt x="1074" y="424"/>
                  </a:lnTo>
                  <a:lnTo>
                    <a:pt x="1076" y="364"/>
                  </a:lnTo>
                  <a:lnTo>
                    <a:pt x="1078" y="294"/>
                  </a:lnTo>
                  <a:lnTo>
                    <a:pt x="1078" y="215"/>
                  </a:lnTo>
                  <a:lnTo>
                    <a:pt x="1076" y="139"/>
                  </a:lnTo>
                  <a:lnTo>
                    <a:pt x="1068" y="71"/>
                  </a:lnTo>
                  <a:lnTo>
                    <a:pt x="1061" y="23"/>
                  </a:lnTo>
                  <a:lnTo>
                    <a:pt x="1045" y="0"/>
                  </a:lnTo>
                  <a:lnTo>
                    <a:pt x="1028" y="13"/>
                  </a:lnTo>
                  <a:lnTo>
                    <a:pt x="1002" y="52"/>
                  </a:lnTo>
                  <a:lnTo>
                    <a:pt x="977" y="110"/>
                  </a:lnTo>
                  <a:lnTo>
                    <a:pt x="948" y="178"/>
                  </a:lnTo>
                  <a:lnTo>
                    <a:pt x="923" y="250"/>
                  </a:lnTo>
                  <a:lnTo>
                    <a:pt x="898" y="316"/>
                  </a:lnTo>
                  <a:lnTo>
                    <a:pt x="880" y="374"/>
                  </a:lnTo>
                  <a:lnTo>
                    <a:pt x="867" y="415"/>
                  </a:lnTo>
                  <a:lnTo>
                    <a:pt x="863" y="430"/>
                  </a:lnTo>
                  <a:close/>
                </a:path>
              </a:pathLst>
            </a:custGeom>
            <a:solidFill>
              <a:srgbClr val="FF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11" name="Freeform 22"/>
            <p:cNvSpPr>
              <a:spLocks/>
            </p:cNvSpPr>
            <p:nvPr/>
          </p:nvSpPr>
          <p:spPr bwMode="auto">
            <a:xfrm>
              <a:off x="4212" y="785"/>
              <a:ext cx="287" cy="1427"/>
            </a:xfrm>
            <a:custGeom>
              <a:avLst/>
              <a:gdLst>
                <a:gd name="T0" fmla="*/ 1 w 574"/>
                <a:gd name="T1" fmla="*/ 3 h 2855"/>
                <a:gd name="T2" fmla="*/ 1 w 574"/>
                <a:gd name="T3" fmla="*/ 4 h 2855"/>
                <a:gd name="T4" fmla="*/ 1 w 574"/>
                <a:gd name="T5" fmla="*/ 5 h 2855"/>
                <a:gd name="T6" fmla="*/ 1 w 574"/>
                <a:gd name="T7" fmla="*/ 6 h 2855"/>
                <a:gd name="T8" fmla="*/ 1 w 574"/>
                <a:gd name="T9" fmla="*/ 7 h 2855"/>
                <a:gd name="T10" fmla="*/ 1 w 574"/>
                <a:gd name="T11" fmla="*/ 7 h 2855"/>
                <a:gd name="T12" fmla="*/ 1 w 574"/>
                <a:gd name="T13" fmla="*/ 8 h 2855"/>
                <a:gd name="T14" fmla="*/ 1 w 574"/>
                <a:gd name="T15" fmla="*/ 8 h 2855"/>
                <a:gd name="T16" fmla="*/ 2 w 574"/>
                <a:gd name="T17" fmla="*/ 9 h 2855"/>
                <a:gd name="T18" fmla="*/ 2 w 574"/>
                <a:gd name="T19" fmla="*/ 9 h 2855"/>
                <a:gd name="T20" fmla="*/ 2 w 574"/>
                <a:gd name="T21" fmla="*/ 10 h 2855"/>
                <a:gd name="T22" fmla="*/ 2 w 574"/>
                <a:gd name="T23" fmla="*/ 10 h 2855"/>
                <a:gd name="T24" fmla="*/ 2 w 574"/>
                <a:gd name="T25" fmla="*/ 10 h 2855"/>
                <a:gd name="T26" fmla="*/ 1 w 574"/>
                <a:gd name="T27" fmla="*/ 10 h 2855"/>
                <a:gd name="T28" fmla="*/ 1 w 574"/>
                <a:gd name="T29" fmla="*/ 10 h 2855"/>
                <a:gd name="T30" fmla="*/ 1 w 574"/>
                <a:gd name="T31" fmla="*/ 11 h 2855"/>
                <a:gd name="T32" fmla="*/ 1 w 574"/>
                <a:gd name="T33" fmla="*/ 11 h 2855"/>
                <a:gd name="T34" fmla="*/ 1 w 574"/>
                <a:gd name="T35" fmla="*/ 11 h 2855"/>
                <a:gd name="T36" fmla="*/ 1 w 574"/>
                <a:gd name="T37" fmla="*/ 10 h 2855"/>
                <a:gd name="T38" fmla="*/ 1 w 574"/>
                <a:gd name="T39" fmla="*/ 10 h 2855"/>
                <a:gd name="T40" fmla="*/ 1 w 574"/>
                <a:gd name="T41" fmla="*/ 10 h 2855"/>
                <a:gd name="T42" fmla="*/ 1 w 574"/>
                <a:gd name="T43" fmla="*/ 10 h 2855"/>
                <a:gd name="T44" fmla="*/ 2 w 574"/>
                <a:gd name="T45" fmla="*/ 10 h 2855"/>
                <a:gd name="T46" fmla="*/ 2 w 574"/>
                <a:gd name="T47" fmla="*/ 9 h 2855"/>
                <a:gd name="T48" fmla="*/ 1 w 574"/>
                <a:gd name="T49" fmla="*/ 9 h 2855"/>
                <a:gd name="T50" fmla="*/ 1 w 574"/>
                <a:gd name="T51" fmla="*/ 8 h 2855"/>
                <a:gd name="T52" fmla="*/ 1 w 574"/>
                <a:gd name="T53" fmla="*/ 8 h 2855"/>
                <a:gd name="T54" fmla="*/ 1 w 574"/>
                <a:gd name="T55" fmla="*/ 8 h 2855"/>
                <a:gd name="T56" fmla="*/ 1 w 574"/>
                <a:gd name="T57" fmla="*/ 9 h 2855"/>
                <a:gd name="T58" fmla="*/ 1 w 574"/>
                <a:gd name="T59" fmla="*/ 9 h 2855"/>
                <a:gd name="T60" fmla="*/ 1 w 574"/>
                <a:gd name="T61" fmla="*/ 10 h 2855"/>
                <a:gd name="T62" fmla="*/ 1 w 574"/>
                <a:gd name="T63" fmla="*/ 9 h 2855"/>
                <a:gd name="T64" fmla="*/ 1 w 574"/>
                <a:gd name="T65" fmla="*/ 9 h 2855"/>
                <a:gd name="T66" fmla="*/ 1 w 574"/>
                <a:gd name="T67" fmla="*/ 9 h 2855"/>
                <a:gd name="T68" fmla="*/ 1 w 574"/>
                <a:gd name="T69" fmla="*/ 8 h 2855"/>
                <a:gd name="T70" fmla="*/ 1 w 574"/>
                <a:gd name="T71" fmla="*/ 8 h 2855"/>
                <a:gd name="T72" fmla="*/ 1 w 574"/>
                <a:gd name="T73" fmla="*/ 8 h 2855"/>
                <a:gd name="T74" fmla="*/ 1 w 574"/>
                <a:gd name="T75" fmla="*/ 7 h 2855"/>
                <a:gd name="T76" fmla="*/ 1 w 574"/>
                <a:gd name="T77" fmla="*/ 7 h 2855"/>
                <a:gd name="T78" fmla="*/ 1 w 574"/>
                <a:gd name="T79" fmla="*/ 7 h 2855"/>
                <a:gd name="T80" fmla="*/ 1 w 574"/>
                <a:gd name="T81" fmla="*/ 6 h 2855"/>
                <a:gd name="T82" fmla="*/ 1 w 574"/>
                <a:gd name="T83" fmla="*/ 5 h 2855"/>
                <a:gd name="T84" fmla="*/ 1 w 574"/>
                <a:gd name="T85" fmla="*/ 4 h 2855"/>
                <a:gd name="T86" fmla="*/ 1 w 574"/>
                <a:gd name="T87" fmla="*/ 4 h 2855"/>
                <a:gd name="T88" fmla="*/ 1 w 574"/>
                <a:gd name="T89" fmla="*/ 3 h 2855"/>
                <a:gd name="T90" fmla="*/ 1 w 574"/>
                <a:gd name="T91" fmla="*/ 3 h 2855"/>
                <a:gd name="T92" fmla="*/ 1 w 574"/>
                <a:gd name="T93" fmla="*/ 2 h 2855"/>
                <a:gd name="T94" fmla="*/ 1 w 574"/>
                <a:gd name="T95" fmla="*/ 2 h 2855"/>
                <a:gd name="T96" fmla="*/ 1 w 574"/>
                <a:gd name="T97" fmla="*/ 1 h 2855"/>
                <a:gd name="T98" fmla="*/ 0 w 574"/>
                <a:gd name="T99" fmla="*/ 0 h 2855"/>
                <a:gd name="T100" fmla="*/ 1 w 574"/>
                <a:gd name="T101" fmla="*/ 0 h 2855"/>
                <a:gd name="T102" fmla="*/ 1 w 574"/>
                <a:gd name="T103" fmla="*/ 0 h 2855"/>
                <a:gd name="T104" fmla="*/ 1 w 574"/>
                <a:gd name="T105" fmla="*/ 0 h 2855"/>
                <a:gd name="T106" fmla="*/ 1 w 574"/>
                <a:gd name="T107" fmla="*/ 0 h 2855"/>
                <a:gd name="T108" fmla="*/ 1 w 574"/>
                <a:gd name="T109" fmla="*/ 0 h 2855"/>
                <a:gd name="T110" fmla="*/ 1 w 574"/>
                <a:gd name="T111" fmla="*/ 1 h 2855"/>
                <a:gd name="T112" fmla="*/ 1 w 574"/>
                <a:gd name="T113" fmla="*/ 2 h 285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74"/>
                <a:gd name="T172" fmla="*/ 0 h 2855"/>
                <a:gd name="T173" fmla="*/ 574 w 574"/>
                <a:gd name="T174" fmla="*/ 2855 h 285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74" h="2855">
                  <a:moveTo>
                    <a:pt x="62" y="677"/>
                  </a:moveTo>
                  <a:lnTo>
                    <a:pt x="93" y="815"/>
                  </a:lnTo>
                  <a:lnTo>
                    <a:pt x="122" y="954"/>
                  </a:lnTo>
                  <a:lnTo>
                    <a:pt x="146" y="1096"/>
                  </a:lnTo>
                  <a:lnTo>
                    <a:pt x="169" y="1241"/>
                  </a:lnTo>
                  <a:lnTo>
                    <a:pt x="188" y="1383"/>
                  </a:lnTo>
                  <a:lnTo>
                    <a:pt x="212" y="1526"/>
                  </a:lnTo>
                  <a:lnTo>
                    <a:pt x="235" y="1666"/>
                  </a:lnTo>
                  <a:lnTo>
                    <a:pt x="264" y="1808"/>
                  </a:lnTo>
                  <a:lnTo>
                    <a:pt x="280" y="1875"/>
                  </a:lnTo>
                  <a:lnTo>
                    <a:pt x="305" y="1943"/>
                  </a:lnTo>
                  <a:lnTo>
                    <a:pt x="334" y="2007"/>
                  </a:lnTo>
                  <a:lnTo>
                    <a:pt x="371" y="2071"/>
                  </a:lnTo>
                  <a:lnTo>
                    <a:pt x="408" y="2131"/>
                  </a:lnTo>
                  <a:lnTo>
                    <a:pt x="446" y="2194"/>
                  </a:lnTo>
                  <a:lnTo>
                    <a:pt x="485" y="2254"/>
                  </a:lnTo>
                  <a:lnTo>
                    <a:pt x="524" y="2318"/>
                  </a:lnTo>
                  <a:lnTo>
                    <a:pt x="530" y="2366"/>
                  </a:lnTo>
                  <a:lnTo>
                    <a:pt x="543" y="2418"/>
                  </a:lnTo>
                  <a:lnTo>
                    <a:pt x="555" y="2471"/>
                  </a:lnTo>
                  <a:lnTo>
                    <a:pt x="569" y="2523"/>
                  </a:lnTo>
                  <a:lnTo>
                    <a:pt x="574" y="2574"/>
                  </a:lnTo>
                  <a:lnTo>
                    <a:pt x="574" y="2624"/>
                  </a:lnTo>
                  <a:lnTo>
                    <a:pt x="563" y="2674"/>
                  </a:lnTo>
                  <a:lnTo>
                    <a:pt x="539" y="2725"/>
                  </a:lnTo>
                  <a:lnTo>
                    <a:pt x="522" y="2737"/>
                  </a:lnTo>
                  <a:lnTo>
                    <a:pt x="505" y="2752"/>
                  </a:lnTo>
                  <a:lnTo>
                    <a:pt x="487" y="2764"/>
                  </a:lnTo>
                  <a:lnTo>
                    <a:pt x="472" y="2779"/>
                  </a:lnTo>
                  <a:lnTo>
                    <a:pt x="454" y="2793"/>
                  </a:lnTo>
                  <a:lnTo>
                    <a:pt x="437" y="2806"/>
                  </a:lnTo>
                  <a:lnTo>
                    <a:pt x="417" y="2816"/>
                  </a:lnTo>
                  <a:lnTo>
                    <a:pt x="400" y="2828"/>
                  </a:lnTo>
                  <a:lnTo>
                    <a:pt x="382" y="2855"/>
                  </a:lnTo>
                  <a:lnTo>
                    <a:pt x="375" y="2847"/>
                  </a:lnTo>
                  <a:lnTo>
                    <a:pt x="377" y="2837"/>
                  </a:lnTo>
                  <a:lnTo>
                    <a:pt x="378" y="2824"/>
                  </a:lnTo>
                  <a:lnTo>
                    <a:pt x="377" y="2814"/>
                  </a:lnTo>
                  <a:lnTo>
                    <a:pt x="398" y="2797"/>
                  </a:lnTo>
                  <a:lnTo>
                    <a:pt x="421" y="2779"/>
                  </a:lnTo>
                  <a:lnTo>
                    <a:pt x="444" y="2760"/>
                  </a:lnTo>
                  <a:lnTo>
                    <a:pt x="470" y="2742"/>
                  </a:lnTo>
                  <a:lnTo>
                    <a:pt x="489" y="2721"/>
                  </a:lnTo>
                  <a:lnTo>
                    <a:pt x="510" y="2700"/>
                  </a:lnTo>
                  <a:lnTo>
                    <a:pt x="526" y="2674"/>
                  </a:lnTo>
                  <a:lnTo>
                    <a:pt x="539" y="2649"/>
                  </a:lnTo>
                  <a:lnTo>
                    <a:pt x="534" y="2581"/>
                  </a:lnTo>
                  <a:lnTo>
                    <a:pt x="528" y="2513"/>
                  </a:lnTo>
                  <a:lnTo>
                    <a:pt x="516" y="2446"/>
                  </a:lnTo>
                  <a:lnTo>
                    <a:pt x="503" y="2382"/>
                  </a:lnTo>
                  <a:lnTo>
                    <a:pt x="479" y="2318"/>
                  </a:lnTo>
                  <a:lnTo>
                    <a:pt x="450" y="2261"/>
                  </a:lnTo>
                  <a:lnTo>
                    <a:pt x="409" y="2209"/>
                  </a:lnTo>
                  <a:lnTo>
                    <a:pt x="359" y="2162"/>
                  </a:lnTo>
                  <a:lnTo>
                    <a:pt x="361" y="2217"/>
                  </a:lnTo>
                  <a:lnTo>
                    <a:pt x="367" y="2275"/>
                  </a:lnTo>
                  <a:lnTo>
                    <a:pt x="371" y="2333"/>
                  </a:lnTo>
                  <a:lnTo>
                    <a:pt x="377" y="2395"/>
                  </a:lnTo>
                  <a:lnTo>
                    <a:pt x="375" y="2453"/>
                  </a:lnTo>
                  <a:lnTo>
                    <a:pt x="371" y="2513"/>
                  </a:lnTo>
                  <a:lnTo>
                    <a:pt x="357" y="2570"/>
                  </a:lnTo>
                  <a:lnTo>
                    <a:pt x="336" y="2622"/>
                  </a:lnTo>
                  <a:lnTo>
                    <a:pt x="326" y="2609"/>
                  </a:lnTo>
                  <a:lnTo>
                    <a:pt x="342" y="2550"/>
                  </a:lnTo>
                  <a:lnTo>
                    <a:pt x="351" y="2492"/>
                  </a:lnTo>
                  <a:lnTo>
                    <a:pt x="351" y="2432"/>
                  </a:lnTo>
                  <a:lnTo>
                    <a:pt x="349" y="2374"/>
                  </a:lnTo>
                  <a:lnTo>
                    <a:pt x="338" y="2314"/>
                  </a:lnTo>
                  <a:lnTo>
                    <a:pt x="328" y="2256"/>
                  </a:lnTo>
                  <a:lnTo>
                    <a:pt x="316" y="2197"/>
                  </a:lnTo>
                  <a:lnTo>
                    <a:pt x="307" y="2141"/>
                  </a:lnTo>
                  <a:lnTo>
                    <a:pt x="291" y="2112"/>
                  </a:lnTo>
                  <a:lnTo>
                    <a:pt x="281" y="2083"/>
                  </a:lnTo>
                  <a:lnTo>
                    <a:pt x="274" y="2052"/>
                  </a:lnTo>
                  <a:lnTo>
                    <a:pt x="270" y="2021"/>
                  </a:lnTo>
                  <a:lnTo>
                    <a:pt x="264" y="1988"/>
                  </a:lnTo>
                  <a:lnTo>
                    <a:pt x="260" y="1957"/>
                  </a:lnTo>
                  <a:lnTo>
                    <a:pt x="252" y="1926"/>
                  </a:lnTo>
                  <a:lnTo>
                    <a:pt x="245" y="1899"/>
                  </a:lnTo>
                  <a:lnTo>
                    <a:pt x="227" y="1808"/>
                  </a:lnTo>
                  <a:lnTo>
                    <a:pt x="210" y="1718"/>
                  </a:lnTo>
                  <a:lnTo>
                    <a:pt x="190" y="1629"/>
                  </a:lnTo>
                  <a:lnTo>
                    <a:pt x="173" y="1542"/>
                  </a:lnTo>
                  <a:lnTo>
                    <a:pt x="153" y="1453"/>
                  </a:lnTo>
                  <a:lnTo>
                    <a:pt x="136" y="1364"/>
                  </a:lnTo>
                  <a:lnTo>
                    <a:pt x="122" y="1272"/>
                  </a:lnTo>
                  <a:lnTo>
                    <a:pt x="113" y="1183"/>
                  </a:lnTo>
                  <a:lnTo>
                    <a:pt x="88" y="1115"/>
                  </a:lnTo>
                  <a:lnTo>
                    <a:pt x="74" y="1047"/>
                  </a:lnTo>
                  <a:lnTo>
                    <a:pt x="68" y="978"/>
                  </a:lnTo>
                  <a:lnTo>
                    <a:pt x="68" y="908"/>
                  </a:lnTo>
                  <a:lnTo>
                    <a:pt x="66" y="836"/>
                  </a:lnTo>
                  <a:lnTo>
                    <a:pt x="62" y="766"/>
                  </a:lnTo>
                  <a:lnTo>
                    <a:pt x="49" y="696"/>
                  </a:lnTo>
                  <a:lnTo>
                    <a:pt x="25" y="632"/>
                  </a:lnTo>
                  <a:lnTo>
                    <a:pt x="22" y="557"/>
                  </a:lnTo>
                  <a:lnTo>
                    <a:pt x="14" y="479"/>
                  </a:lnTo>
                  <a:lnTo>
                    <a:pt x="4" y="398"/>
                  </a:lnTo>
                  <a:lnTo>
                    <a:pt x="0" y="320"/>
                  </a:lnTo>
                  <a:lnTo>
                    <a:pt x="0" y="239"/>
                  </a:lnTo>
                  <a:lnTo>
                    <a:pt x="14" y="165"/>
                  </a:lnTo>
                  <a:lnTo>
                    <a:pt x="37" y="91"/>
                  </a:lnTo>
                  <a:lnTo>
                    <a:pt x="80" y="27"/>
                  </a:lnTo>
                  <a:lnTo>
                    <a:pt x="88" y="16"/>
                  </a:lnTo>
                  <a:lnTo>
                    <a:pt x="97" y="10"/>
                  </a:lnTo>
                  <a:lnTo>
                    <a:pt x="109" y="4"/>
                  </a:lnTo>
                  <a:lnTo>
                    <a:pt x="121" y="0"/>
                  </a:lnTo>
                  <a:lnTo>
                    <a:pt x="72" y="74"/>
                  </a:lnTo>
                  <a:lnTo>
                    <a:pt x="43" y="155"/>
                  </a:lnTo>
                  <a:lnTo>
                    <a:pt x="27" y="241"/>
                  </a:lnTo>
                  <a:lnTo>
                    <a:pt x="25" y="328"/>
                  </a:lnTo>
                  <a:lnTo>
                    <a:pt x="29" y="415"/>
                  </a:lnTo>
                  <a:lnTo>
                    <a:pt x="39" y="504"/>
                  </a:lnTo>
                  <a:lnTo>
                    <a:pt x="51" y="590"/>
                  </a:lnTo>
                  <a:lnTo>
                    <a:pt x="62" y="6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12" name="Freeform 24"/>
            <p:cNvSpPr>
              <a:spLocks/>
            </p:cNvSpPr>
            <p:nvPr/>
          </p:nvSpPr>
          <p:spPr bwMode="auto">
            <a:xfrm>
              <a:off x="3760" y="1823"/>
              <a:ext cx="245" cy="423"/>
            </a:xfrm>
            <a:custGeom>
              <a:avLst/>
              <a:gdLst>
                <a:gd name="T0" fmla="*/ 2 w 488"/>
                <a:gd name="T1" fmla="*/ 1 h 846"/>
                <a:gd name="T2" fmla="*/ 2 w 488"/>
                <a:gd name="T3" fmla="*/ 1 h 846"/>
                <a:gd name="T4" fmla="*/ 2 w 488"/>
                <a:gd name="T5" fmla="*/ 1 h 846"/>
                <a:gd name="T6" fmla="*/ 2 w 488"/>
                <a:gd name="T7" fmla="*/ 1 h 846"/>
                <a:gd name="T8" fmla="*/ 2 w 488"/>
                <a:gd name="T9" fmla="*/ 1 h 846"/>
                <a:gd name="T10" fmla="*/ 2 w 488"/>
                <a:gd name="T11" fmla="*/ 1 h 846"/>
                <a:gd name="T12" fmla="*/ 1 w 488"/>
                <a:gd name="T13" fmla="*/ 1 h 846"/>
                <a:gd name="T14" fmla="*/ 1 w 488"/>
                <a:gd name="T15" fmla="*/ 1 h 846"/>
                <a:gd name="T16" fmla="*/ 1 w 488"/>
                <a:gd name="T17" fmla="*/ 1 h 846"/>
                <a:gd name="T18" fmla="*/ 1 w 488"/>
                <a:gd name="T19" fmla="*/ 2 h 846"/>
                <a:gd name="T20" fmla="*/ 1 w 488"/>
                <a:gd name="T21" fmla="*/ 2 h 846"/>
                <a:gd name="T22" fmla="*/ 1 w 488"/>
                <a:gd name="T23" fmla="*/ 3 h 846"/>
                <a:gd name="T24" fmla="*/ 1 w 488"/>
                <a:gd name="T25" fmla="*/ 3 h 846"/>
                <a:gd name="T26" fmla="*/ 1 w 488"/>
                <a:gd name="T27" fmla="*/ 3 h 846"/>
                <a:gd name="T28" fmla="*/ 1 w 488"/>
                <a:gd name="T29" fmla="*/ 3 h 846"/>
                <a:gd name="T30" fmla="*/ 1 w 488"/>
                <a:gd name="T31" fmla="*/ 3 h 846"/>
                <a:gd name="T32" fmla="*/ 1 w 488"/>
                <a:gd name="T33" fmla="*/ 3 h 846"/>
                <a:gd name="T34" fmla="*/ 1 w 488"/>
                <a:gd name="T35" fmla="*/ 3 h 846"/>
                <a:gd name="T36" fmla="*/ 1 w 488"/>
                <a:gd name="T37" fmla="*/ 3 h 846"/>
                <a:gd name="T38" fmla="*/ 1 w 488"/>
                <a:gd name="T39" fmla="*/ 3 h 846"/>
                <a:gd name="T40" fmla="*/ 1 w 488"/>
                <a:gd name="T41" fmla="*/ 3 h 846"/>
                <a:gd name="T42" fmla="*/ 1 w 488"/>
                <a:gd name="T43" fmla="*/ 3 h 846"/>
                <a:gd name="T44" fmla="*/ 1 w 488"/>
                <a:gd name="T45" fmla="*/ 3 h 846"/>
                <a:gd name="T46" fmla="*/ 0 w 488"/>
                <a:gd name="T47" fmla="*/ 3 h 846"/>
                <a:gd name="T48" fmla="*/ 1 w 488"/>
                <a:gd name="T49" fmla="*/ 3 h 846"/>
                <a:gd name="T50" fmla="*/ 1 w 488"/>
                <a:gd name="T51" fmla="*/ 2 h 846"/>
                <a:gd name="T52" fmla="*/ 1 w 488"/>
                <a:gd name="T53" fmla="*/ 2 h 846"/>
                <a:gd name="T54" fmla="*/ 1 w 488"/>
                <a:gd name="T55" fmla="*/ 2 h 846"/>
                <a:gd name="T56" fmla="*/ 1 w 488"/>
                <a:gd name="T57" fmla="*/ 2 h 846"/>
                <a:gd name="T58" fmla="*/ 1 w 488"/>
                <a:gd name="T59" fmla="*/ 2 h 846"/>
                <a:gd name="T60" fmla="*/ 1 w 488"/>
                <a:gd name="T61" fmla="*/ 1 h 846"/>
                <a:gd name="T62" fmla="*/ 1 w 488"/>
                <a:gd name="T63" fmla="*/ 1 h 846"/>
                <a:gd name="T64" fmla="*/ 1 w 488"/>
                <a:gd name="T65" fmla="*/ 1 h 846"/>
                <a:gd name="T66" fmla="*/ 1 w 488"/>
                <a:gd name="T67" fmla="*/ 1 h 846"/>
                <a:gd name="T68" fmla="*/ 2 w 488"/>
                <a:gd name="T69" fmla="*/ 1 h 846"/>
                <a:gd name="T70" fmla="*/ 2 w 488"/>
                <a:gd name="T71" fmla="*/ 1 h 846"/>
                <a:gd name="T72" fmla="*/ 2 w 488"/>
                <a:gd name="T73" fmla="*/ 0 h 846"/>
                <a:gd name="T74" fmla="*/ 2 w 488"/>
                <a:gd name="T75" fmla="*/ 1 h 846"/>
                <a:gd name="T76" fmla="*/ 2 w 488"/>
                <a:gd name="T77" fmla="*/ 1 h 846"/>
                <a:gd name="T78" fmla="*/ 2 w 488"/>
                <a:gd name="T79" fmla="*/ 1 h 84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88"/>
                <a:gd name="T121" fmla="*/ 0 h 846"/>
                <a:gd name="T122" fmla="*/ 488 w 488"/>
                <a:gd name="T123" fmla="*/ 846 h 84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88" h="846">
                  <a:moveTo>
                    <a:pt x="488" y="56"/>
                  </a:moveTo>
                  <a:lnTo>
                    <a:pt x="469" y="49"/>
                  </a:lnTo>
                  <a:lnTo>
                    <a:pt x="451" y="41"/>
                  </a:lnTo>
                  <a:lnTo>
                    <a:pt x="432" y="33"/>
                  </a:lnTo>
                  <a:lnTo>
                    <a:pt x="415" y="27"/>
                  </a:lnTo>
                  <a:lnTo>
                    <a:pt x="395" y="21"/>
                  </a:lnTo>
                  <a:lnTo>
                    <a:pt x="376" y="20"/>
                  </a:lnTo>
                  <a:lnTo>
                    <a:pt x="356" y="21"/>
                  </a:lnTo>
                  <a:lnTo>
                    <a:pt x="337" y="31"/>
                  </a:lnTo>
                  <a:lnTo>
                    <a:pt x="312" y="51"/>
                  </a:lnTo>
                  <a:lnTo>
                    <a:pt x="288" y="68"/>
                  </a:lnTo>
                  <a:lnTo>
                    <a:pt x="261" y="84"/>
                  </a:lnTo>
                  <a:lnTo>
                    <a:pt x="234" y="99"/>
                  </a:lnTo>
                  <a:lnTo>
                    <a:pt x="205" y="113"/>
                  </a:lnTo>
                  <a:lnTo>
                    <a:pt x="180" y="130"/>
                  </a:lnTo>
                  <a:lnTo>
                    <a:pt x="155" y="151"/>
                  </a:lnTo>
                  <a:lnTo>
                    <a:pt x="135" y="179"/>
                  </a:lnTo>
                  <a:lnTo>
                    <a:pt x="114" y="227"/>
                  </a:lnTo>
                  <a:lnTo>
                    <a:pt x="98" y="281"/>
                  </a:lnTo>
                  <a:lnTo>
                    <a:pt x="85" y="334"/>
                  </a:lnTo>
                  <a:lnTo>
                    <a:pt x="77" y="390"/>
                  </a:lnTo>
                  <a:lnTo>
                    <a:pt x="65" y="444"/>
                  </a:lnTo>
                  <a:lnTo>
                    <a:pt x="56" y="499"/>
                  </a:lnTo>
                  <a:lnTo>
                    <a:pt x="42" y="553"/>
                  </a:lnTo>
                  <a:lnTo>
                    <a:pt x="31" y="607"/>
                  </a:lnTo>
                  <a:lnTo>
                    <a:pt x="42" y="648"/>
                  </a:lnTo>
                  <a:lnTo>
                    <a:pt x="67" y="681"/>
                  </a:lnTo>
                  <a:lnTo>
                    <a:pt x="96" y="706"/>
                  </a:lnTo>
                  <a:lnTo>
                    <a:pt x="133" y="731"/>
                  </a:lnTo>
                  <a:lnTo>
                    <a:pt x="168" y="751"/>
                  </a:lnTo>
                  <a:lnTo>
                    <a:pt x="203" y="776"/>
                  </a:lnTo>
                  <a:lnTo>
                    <a:pt x="230" y="807"/>
                  </a:lnTo>
                  <a:lnTo>
                    <a:pt x="252" y="846"/>
                  </a:lnTo>
                  <a:lnTo>
                    <a:pt x="236" y="838"/>
                  </a:lnTo>
                  <a:lnTo>
                    <a:pt x="224" y="826"/>
                  </a:lnTo>
                  <a:lnTo>
                    <a:pt x="213" y="811"/>
                  </a:lnTo>
                  <a:lnTo>
                    <a:pt x="201" y="799"/>
                  </a:lnTo>
                  <a:lnTo>
                    <a:pt x="174" y="780"/>
                  </a:lnTo>
                  <a:lnTo>
                    <a:pt x="149" y="766"/>
                  </a:lnTo>
                  <a:lnTo>
                    <a:pt x="120" y="753"/>
                  </a:lnTo>
                  <a:lnTo>
                    <a:pt x="96" y="741"/>
                  </a:lnTo>
                  <a:lnTo>
                    <a:pt x="69" y="725"/>
                  </a:lnTo>
                  <a:lnTo>
                    <a:pt x="48" y="708"/>
                  </a:lnTo>
                  <a:lnTo>
                    <a:pt x="29" y="685"/>
                  </a:lnTo>
                  <a:lnTo>
                    <a:pt x="17" y="656"/>
                  </a:lnTo>
                  <a:lnTo>
                    <a:pt x="3" y="628"/>
                  </a:lnTo>
                  <a:lnTo>
                    <a:pt x="0" y="603"/>
                  </a:lnTo>
                  <a:lnTo>
                    <a:pt x="0" y="576"/>
                  </a:lnTo>
                  <a:lnTo>
                    <a:pt x="5" y="551"/>
                  </a:lnTo>
                  <a:lnTo>
                    <a:pt x="9" y="524"/>
                  </a:lnTo>
                  <a:lnTo>
                    <a:pt x="15" y="499"/>
                  </a:lnTo>
                  <a:lnTo>
                    <a:pt x="19" y="473"/>
                  </a:lnTo>
                  <a:lnTo>
                    <a:pt x="19" y="450"/>
                  </a:lnTo>
                  <a:lnTo>
                    <a:pt x="23" y="425"/>
                  </a:lnTo>
                  <a:lnTo>
                    <a:pt x="27" y="400"/>
                  </a:lnTo>
                  <a:lnTo>
                    <a:pt x="31" y="376"/>
                  </a:lnTo>
                  <a:lnTo>
                    <a:pt x="36" y="353"/>
                  </a:lnTo>
                  <a:lnTo>
                    <a:pt x="42" y="328"/>
                  </a:lnTo>
                  <a:lnTo>
                    <a:pt x="48" y="305"/>
                  </a:lnTo>
                  <a:lnTo>
                    <a:pt x="54" y="281"/>
                  </a:lnTo>
                  <a:lnTo>
                    <a:pt x="62" y="258"/>
                  </a:lnTo>
                  <a:lnTo>
                    <a:pt x="71" y="215"/>
                  </a:lnTo>
                  <a:lnTo>
                    <a:pt x="89" y="179"/>
                  </a:lnTo>
                  <a:lnTo>
                    <a:pt x="114" y="144"/>
                  </a:lnTo>
                  <a:lnTo>
                    <a:pt x="145" y="117"/>
                  </a:lnTo>
                  <a:lnTo>
                    <a:pt x="178" y="89"/>
                  </a:lnTo>
                  <a:lnTo>
                    <a:pt x="215" y="68"/>
                  </a:lnTo>
                  <a:lnTo>
                    <a:pt x="254" y="51"/>
                  </a:lnTo>
                  <a:lnTo>
                    <a:pt x="292" y="39"/>
                  </a:lnTo>
                  <a:lnTo>
                    <a:pt x="302" y="25"/>
                  </a:lnTo>
                  <a:lnTo>
                    <a:pt x="318" y="14"/>
                  </a:lnTo>
                  <a:lnTo>
                    <a:pt x="335" y="4"/>
                  </a:lnTo>
                  <a:lnTo>
                    <a:pt x="356" y="2"/>
                  </a:lnTo>
                  <a:lnTo>
                    <a:pt x="374" y="0"/>
                  </a:lnTo>
                  <a:lnTo>
                    <a:pt x="393" y="2"/>
                  </a:lnTo>
                  <a:lnTo>
                    <a:pt x="411" y="6"/>
                  </a:lnTo>
                  <a:lnTo>
                    <a:pt x="428" y="16"/>
                  </a:lnTo>
                  <a:lnTo>
                    <a:pt x="442" y="23"/>
                  </a:lnTo>
                  <a:lnTo>
                    <a:pt x="457" y="35"/>
                  </a:lnTo>
                  <a:lnTo>
                    <a:pt x="471" y="45"/>
                  </a:lnTo>
                  <a:lnTo>
                    <a:pt x="488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13" name="Freeform 25"/>
            <p:cNvSpPr>
              <a:spLocks/>
            </p:cNvSpPr>
            <p:nvPr/>
          </p:nvSpPr>
          <p:spPr bwMode="auto">
            <a:xfrm>
              <a:off x="3845" y="2109"/>
              <a:ext cx="596" cy="220"/>
            </a:xfrm>
            <a:custGeom>
              <a:avLst/>
              <a:gdLst>
                <a:gd name="T0" fmla="*/ 2 w 1193"/>
                <a:gd name="T1" fmla="*/ 2 h 440"/>
                <a:gd name="T2" fmla="*/ 2 w 1193"/>
                <a:gd name="T3" fmla="*/ 2 h 440"/>
                <a:gd name="T4" fmla="*/ 3 w 1193"/>
                <a:gd name="T5" fmla="*/ 2 h 440"/>
                <a:gd name="T6" fmla="*/ 3 w 1193"/>
                <a:gd name="T7" fmla="*/ 1 h 440"/>
                <a:gd name="T8" fmla="*/ 4 w 1193"/>
                <a:gd name="T9" fmla="*/ 1 h 440"/>
                <a:gd name="T10" fmla="*/ 4 w 1193"/>
                <a:gd name="T11" fmla="*/ 1 h 440"/>
                <a:gd name="T12" fmla="*/ 4 w 1193"/>
                <a:gd name="T13" fmla="*/ 1 h 440"/>
                <a:gd name="T14" fmla="*/ 4 w 1193"/>
                <a:gd name="T15" fmla="*/ 1 h 440"/>
                <a:gd name="T16" fmla="*/ 4 w 1193"/>
                <a:gd name="T17" fmla="*/ 1 h 440"/>
                <a:gd name="T18" fmla="*/ 4 w 1193"/>
                <a:gd name="T19" fmla="*/ 1 h 440"/>
                <a:gd name="T20" fmla="*/ 4 w 1193"/>
                <a:gd name="T21" fmla="*/ 1 h 440"/>
                <a:gd name="T22" fmla="*/ 4 w 1193"/>
                <a:gd name="T23" fmla="*/ 1 h 440"/>
                <a:gd name="T24" fmla="*/ 4 w 1193"/>
                <a:gd name="T25" fmla="*/ 1 h 440"/>
                <a:gd name="T26" fmla="*/ 4 w 1193"/>
                <a:gd name="T27" fmla="*/ 1 h 440"/>
                <a:gd name="T28" fmla="*/ 4 w 1193"/>
                <a:gd name="T29" fmla="*/ 1 h 440"/>
                <a:gd name="T30" fmla="*/ 4 w 1193"/>
                <a:gd name="T31" fmla="*/ 1 h 440"/>
                <a:gd name="T32" fmla="*/ 3 w 1193"/>
                <a:gd name="T33" fmla="*/ 1 h 440"/>
                <a:gd name="T34" fmla="*/ 3 w 1193"/>
                <a:gd name="T35" fmla="*/ 2 h 440"/>
                <a:gd name="T36" fmla="*/ 2 w 1193"/>
                <a:gd name="T37" fmla="*/ 2 h 440"/>
                <a:gd name="T38" fmla="*/ 2 w 1193"/>
                <a:gd name="T39" fmla="*/ 2 h 440"/>
                <a:gd name="T40" fmla="*/ 2 w 1193"/>
                <a:gd name="T41" fmla="*/ 2 h 440"/>
                <a:gd name="T42" fmla="*/ 2 w 1193"/>
                <a:gd name="T43" fmla="*/ 2 h 440"/>
                <a:gd name="T44" fmla="*/ 2 w 1193"/>
                <a:gd name="T45" fmla="*/ 2 h 440"/>
                <a:gd name="T46" fmla="*/ 2 w 1193"/>
                <a:gd name="T47" fmla="*/ 2 h 440"/>
                <a:gd name="T48" fmla="*/ 2 w 1193"/>
                <a:gd name="T49" fmla="*/ 2 h 440"/>
                <a:gd name="T50" fmla="*/ 1 w 1193"/>
                <a:gd name="T51" fmla="*/ 1 h 440"/>
                <a:gd name="T52" fmla="*/ 1 w 1193"/>
                <a:gd name="T53" fmla="*/ 1 h 440"/>
                <a:gd name="T54" fmla="*/ 1 w 1193"/>
                <a:gd name="T55" fmla="*/ 1 h 440"/>
                <a:gd name="T56" fmla="*/ 0 w 1193"/>
                <a:gd name="T57" fmla="*/ 1 h 440"/>
                <a:gd name="T58" fmla="*/ 0 w 1193"/>
                <a:gd name="T59" fmla="*/ 1 h 440"/>
                <a:gd name="T60" fmla="*/ 0 w 1193"/>
                <a:gd name="T61" fmla="*/ 1 h 440"/>
                <a:gd name="T62" fmla="*/ 0 w 1193"/>
                <a:gd name="T63" fmla="*/ 1 h 440"/>
                <a:gd name="T64" fmla="*/ 0 w 1193"/>
                <a:gd name="T65" fmla="*/ 1 h 440"/>
                <a:gd name="T66" fmla="*/ 0 w 1193"/>
                <a:gd name="T67" fmla="*/ 1 h 440"/>
                <a:gd name="T68" fmla="*/ 0 w 1193"/>
                <a:gd name="T69" fmla="*/ 1 h 440"/>
                <a:gd name="T70" fmla="*/ 0 w 1193"/>
                <a:gd name="T71" fmla="*/ 1 h 440"/>
                <a:gd name="T72" fmla="*/ 0 w 1193"/>
                <a:gd name="T73" fmla="*/ 1 h 440"/>
                <a:gd name="T74" fmla="*/ 0 w 1193"/>
                <a:gd name="T75" fmla="*/ 1 h 440"/>
                <a:gd name="T76" fmla="*/ 0 w 1193"/>
                <a:gd name="T77" fmla="*/ 1 h 440"/>
                <a:gd name="T78" fmla="*/ 0 w 1193"/>
                <a:gd name="T79" fmla="*/ 1 h 440"/>
                <a:gd name="T80" fmla="*/ 0 w 1193"/>
                <a:gd name="T81" fmla="*/ 0 h 440"/>
                <a:gd name="T82" fmla="*/ 1 w 1193"/>
                <a:gd name="T83" fmla="*/ 1 h 440"/>
                <a:gd name="T84" fmla="*/ 1 w 1193"/>
                <a:gd name="T85" fmla="*/ 1 h 44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193"/>
                <a:gd name="T130" fmla="*/ 0 h 440"/>
                <a:gd name="T131" fmla="*/ 1193 w 1193"/>
                <a:gd name="T132" fmla="*/ 440 h 44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193" h="440">
                  <a:moveTo>
                    <a:pt x="551" y="245"/>
                  </a:moveTo>
                  <a:lnTo>
                    <a:pt x="584" y="254"/>
                  </a:lnTo>
                  <a:lnTo>
                    <a:pt x="619" y="264"/>
                  </a:lnTo>
                  <a:lnTo>
                    <a:pt x="656" y="268"/>
                  </a:lnTo>
                  <a:lnTo>
                    <a:pt x="693" y="272"/>
                  </a:lnTo>
                  <a:lnTo>
                    <a:pt x="729" y="270"/>
                  </a:lnTo>
                  <a:lnTo>
                    <a:pt x="768" y="270"/>
                  </a:lnTo>
                  <a:lnTo>
                    <a:pt x="805" y="266"/>
                  </a:lnTo>
                  <a:lnTo>
                    <a:pt x="844" y="264"/>
                  </a:lnTo>
                  <a:lnTo>
                    <a:pt x="892" y="243"/>
                  </a:lnTo>
                  <a:lnTo>
                    <a:pt x="937" y="210"/>
                  </a:lnTo>
                  <a:lnTo>
                    <a:pt x="972" y="167"/>
                  </a:lnTo>
                  <a:lnTo>
                    <a:pt x="1007" y="122"/>
                  </a:lnTo>
                  <a:lnTo>
                    <a:pt x="1040" y="76"/>
                  </a:lnTo>
                  <a:lnTo>
                    <a:pt x="1080" y="37"/>
                  </a:lnTo>
                  <a:lnTo>
                    <a:pt x="1127" y="10"/>
                  </a:lnTo>
                  <a:lnTo>
                    <a:pt x="1187" y="0"/>
                  </a:lnTo>
                  <a:lnTo>
                    <a:pt x="1193" y="18"/>
                  </a:lnTo>
                  <a:lnTo>
                    <a:pt x="1191" y="37"/>
                  </a:lnTo>
                  <a:lnTo>
                    <a:pt x="1181" y="55"/>
                  </a:lnTo>
                  <a:lnTo>
                    <a:pt x="1168" y="72"/>
                  </a:lnTo>
                  <a:lnTo>
                    <a:pt x="1148" y="88"/>
                  </a:lnTo>
                  <a:lnTo>
                    <a:pt x="1131" y="103"/>
                  </a:lnTo>
                  <a:lnTo>
                    <a:pt x="1113" y="117"/>
                  </a:lnTo>
                  <a:lnTo>
                    <a:pt x="1102" y="132"/>
                  </a:lnTo>
                  <a:lnTo>
                    <a:pt x="1092" y="134"/>
                  </a:lnTo>
                  <a:lnTo>
                    <a:pt x="1082" y="140"/>
                  </a:lnTo>
                  <a:lnTo>
                    <a:pt x="1075" y="148"/>
                  </a:lnTo>
                  <a:lnTo>
                    <a:pt x="1073" y="159"/>
                  </a:lnTo>
                  <a:lnTo>
                    <a:pt x="1071" y="169"/>
                  </a:lnTo>
                  <a:lnTo>
                    <a:pt x="1073" y="181"/>
                  </a:lnTo>
                  <a:lnTo>
                    <a:pt x="1071" y="192"/>
                  </a:lnTo>
                  <a:lnTo>
                    <a:pt x="1071" y="204"/>
                  </a:lnTo>
                  <a:lnTo>
                    <a:pt x="1055" y="194"/>
                  </a:lnTo>
                  <a:lnTo>
                    <a:pt x="1053" y="179"/>
                  </a:lnTo>
                  <a:lnTo>
                    <a:pt x="1051" y="163"/>
                  </a:lnTo>
                  <a:lnTo>
                    <a:pt x="1049" y="150"/>
                  </a:lnTo>
                  <a:lnTo>
                    <a:pt x="1059" y="136"/>
                  </a:lnTo>
                  <a:lnTo>
                    <a:pt x="1073" y="122"/>
                  </a:lnTo>
                  <a:lnTo>
                    <a:pt x="1086" y="109"/>
                  </a:lnTo>
                  <a:lnTo>
                    <a:pt x="1104" y="97"/>
                  </a:lnTo>
                  <a:lnTo>
                    <a:pt x="1117" y="82"/>
                  </a:lnTo>
                  <a:lnTo>
                    <a:pt x="1131" y="68"/>
                  </a:lnTo>
                  <a:lnTo>
                    <a:pt x="1144" y="53"/>
                  </a:lnTo>
                  <a:lnTo>
                    <a:pt x="1158" y="39"/>
                  </a:lnTo>
                  <a:lnTo>
                    <a:pt x="1108" y="53"/>
                  </a:lnTo>
                  <a:lnTo>
                    <a:pt x="1071" y="80"/>
                  </a:lnTo>
                  <a:lnTo>
                    <a:pt x="1040" y="117"/>
                  </a:lnTo>
                  <a:lnTo>
                    <a:pt x="1016" y="159"/>
                  </a:lnTo>
                  <a:lnTo>
                    <a:pt x="989" y="200"/>
                  </a:lnTo>
                  <a:lnTo>
                    <a:pt x="960" y="241"/>
                  </a:lnTo>
                  <a:lnTo>
                    <a:pt x="923" y="274"/>
                  </a:lnTo>
                  <a:lnTo>
                    <a:pt x="877" y="297"/>
                  </a:lnTo>
                  <a:lnTo>
                    <a:pt x="842" y="301"/>
                  </a:lnTo>
                  <a:lnTo>
                    <a:pt x="809" y="309"/>
                  </a:lnTo>
                  <a:lnTo>
                    <a:pt x="776" y="320"/>
                  </a:lnTo>
                  <a:lnTo>
                    <a:pt x="747" y="338"/>
                  </a:lnTo>
                  <a:lnTo>
                    <a:pt x="718" y="357"/>
                  </a:lnTo>
                  <a:lnTo>
                    <a:pt x="695" y="380"/>
                  </a:lnTo>
                  <a:lnTo>
                    <a:pt x="675" y="407"/>
                  </a:lnTo>
                  <a:lnTo>
                    <a:pt x="662" y="440"/>
                  </a:lnTo>
                  <a:lnTo>
                    <a:pt x="648" y="440"/>
                  </a:lnTo>
                  <a:lnTo>
                    <a:pt x="638" y="438"/>
                  </a:lnTo>
                  <a:lnTo>
                    <a:pt x="642" y="427"/>
                  </a:lnTo>
                  <a:lnTo>
                    <a:pt x="648" y="417"/>
                  </a:lnTo>
                  <a:lnTo>
                    <a:pt x="654" y="406"/>
                  </a:lnTo>
                  <a:lnTo>
                    <a:pt x="660" y="396"/>
                  </a:lnTo>
                  <a:lnTo>
                    <a:pt x="664" y="382"/>
                  </a:lnTo>
                  <a:lnTo>
                    <a:pt x="665" y="371"/>
                  </a:lnTo>
                  <a:lnTo>
                    <a:pt x="665" y="359"/>
                  </a:lnTo>
                  <a:lnTo>
                    <a:pt x="665" y="347"/>
                  </a:lnTo>
                  <a:lnTo>
                    <a:pt x="638" y="328"/>
                  </a:lnTo>
                  <a:lnTo>
                    <a:pt x="611" y="311"/>
                  </a:lnTo>
                  <a:lnTo>
                    <a:pt x="582" y="295"/>
                  </a:lnTo>
                  <a:lnTo>
                    <a:pt x="553" y="281"/>
                  </a:lnTo>
                  <a:lnTo>
                    <a:pt x="524" y="262"/>
                  </a:lnTo>
                  <a:lnTo>
                    <a:pt x="499" y="245"/>
                  </a:lnTo>
                  <a:lnTo>
                    <a:pt x="473" y="221"/>
                  </a:lnTo>
                  <a:lnTo>
                    <a:pt x="456" y="194"/>
                  </a:lnTo>
                  <a:lnTo>
                    <a:pt x="427" y="171"/>
                  </a:lnTo>
                  <a:lnTo>
                    <a:pt x="402" y="144"/>
                  </a:lnTo>
                  <a:lnTo>
                    <a:pt x="375" y="117"/>
                  </a:lnTo>
                  <a:lnTo>
                    <a:pt x="349" y="91"/>
                  </a:lnTo>
                  <a:lnTo>
                    <a:pt x="320" y="68"/>
                  </a:lnTo>
                  <a:lnTo>
                    <a:pt x="291" y="53"/>
                  </a:lnTo>
                  <a:lnTo>
                    <a:pt x="256" y="41"/>
                  </a:lnTo>
                  <a:lnTo>
                    <a:pt x="217" y="43"/>
                  </a:lnTo>
                  <a:lnTo>
                    <a:pt x="196" y="47"/>
                  </a:lnTo>
                  <a:lnTo>
                    <a:pt x="179" y="51"/>
                  </a:lnTo>
                  <a:lnTo>
                    <a:pt x="157" y="55"/>
                  </a:lnTo>
                  <a:lnTo>
                    <a:pt x="140" y="60"/>
                  </a:lnTo>
                  <a:lnTo>
                    <a:pt x="120" y="64"/>
                  </a:lnTo>
                  <a:lnTo>
                    <a:pt x="101" y="70"/>
                  </a:lnTo>
                  <a:lnTo>
                    <a:pt x="84" y="76"/>
                  </a:lnTo>
                  <a:lnTo>
                    <a:pt x="66" y="88"/>
                  </a:lnTo>
                  <a:lnTo>
                    <a:pt x="68" y="93"/>
                  </a:lnTo>
                  <a:lnTo>
                    <a:pt x="74" y="101"/>
                  </a:lnTo>
                  <a:lnTo>
                    <a:pt x="84" y="103"/>
                  </a:lnTo>
                  <a:lnTo>
                    <a:pt x="95" y="107"/>
                  </a:lnTo>
                  <a:lnTo>
                    <a:pt x="107" y="107"/>
                  </a:lnTo>
                  <a:lnTo>
                    <a:pt x="119" y="109"/>
                  </a:lnTo>
                  <a:lnTo>
                    <a:pt x="128" y="111"/>
                  </a:lnTo>
                  <a:lnTo>
                    <a:pt x="140" y="117"/>
                  </a:lnTo>
                  <a:lnTo>
                    <a:pt x="152" y="122"/>
                  </a:lnTo>
                  <a:lnTo>
                    <a:pt x="165" y="130"/>
                  </a:lnTo>
                  <a:lnTo>
                    <a:pt x="177" y="138"/>
                  </a:lnTo>
                  <a:lnTo>
                    <a:pt x="186" y="153"/>
                  </a:lnTo>
                  <a:lnTo>
                    <a:pt x="161" y="144"/>
                  </a:lnTo>
                  <a:lnTo>
                    <a:pt x="136" y="142"/>
                  </a:lnTo>
                  <a:lnTo>
                    <a:pt x="109" y="140"/>
                  </a:lnTo>
                  <a:lnTo>
                    <a:pt x="86" y="138"/>
                  </a:lnTo>
                  <a:lnTo>
                    <a:pt x="58" y="132"/>
                  </a:lnTo>
                  <a:lnTo>
                    <a:pt x="37" y="126"/>
                  </a:lnTo>
                  <a:lnTo>
                    <a:pt x="16" y="111"/>
                  </a:lnTo>
                  <a:lnTo>
                    <a:pt x="0" y="91"/>
                  </a:lnTo>
                  <a:lnTo>
                    <a:pt x="22" y="62"/>
                  </a:lnTo>
                  <a:lnTo>
                    <a:pt x="49" y="45"/>
                  </a:lnTo>
                  <a:lnTo>
                    <a:pt x="80" y="33"/>
                  </a:lnTo>
                  <a:lnTo>
                    <a:pt x="115" y="27"/>
                  </a:lnTo>
                  <a:lnTo>
                    <a:pt x="150" y="22"/>
                  </a:lnTo>
                  <a:lnTo>
                    <a:pt x="186" y="18"/>
                  </a:lnTo>
                  <a:lnTo>
                    <a:pt x="219" y="10"/>
                  </a:lnTo>
                  <a:lnTo>
                    <a:pt x="254" y="0"/>
                  </a:lnTo>
                  <a:lnTo>
                    <a:pt x="305" y="6"/>
                  </a:lnTo>
                  <a:lnTo>
                    <a:pt x="349" y="27"/>
                  </a:lnTo>
                  <a:lnTo>
                    <a:pt x="386" y="56"/>
                  </a:lnTo>
                  <a:lnTo>
                    <a:pt x="419" y="95"/>
                  </a:lnTo>
                  <a:lnTo>
                    <a:pt x="448" y="134"/>
                  </a:lnTo>
                  <a:lnTo>
                    <a:pt x="479" y="175"/>
                  </a:lnTo>
                  <a:lnTo>
                    <a:pt x="512" y="212"/>
                  </a:lnTo>
                  <a:lnTo>
                    <a:pt x="551" y="2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14" name="Freeform 26"/>
            <p:cNvSpPr>
              <a:spLocks/>
            </p:cNvSpPr>
            <p:nvPr/>
          </p:nvSpPr>
          <p:spPr bwMode="auto">
            <a:xfrm>
              <a:off x="4100" y="2351"/>
              <a:ext cx="64" cy="205"/>
            </a:xfrm>
            <a:custGeom>
              <a:avLst/>
              <a:gdLst>
                <a:gd name="T0" fmla="*/ 1 w 128"/>
                <a:gd name="T1" fmla="*/ 0 h 411"/>
                <a:gd name="T2" fmla="*/ 1 w 128"/>
                <a:gd name="T3" fmla="*/ 0 h 411"/>
                <a:gd name="T4" fmla="*/ 1 w 128"/>
                <a:gd name="T5" fmla="*/ 0 h 411"/>
                <a:gd name="T6" fmla="*/ 1 w 128"/>
                <a:gd name="T7" fmla="*/ 0 h 411"/>
                <a:gd name="T8" fmla="*/ 1 w 128"/>
                <a:gd name="T9" fmla="*/ 0 h 411"/>
                <a:gd name="T10" fmla="*/ 1 w 128"/>
                <a:gd name="T11" fmla="*/ 0 h 411"/>
                <a:gd name="T12" fmla="*/ 1 w 128"/>
                <a:gd name="T13" fmla="*/ 0 h 411"/>
                <a:gd name="T14" fmla="*/ 1 w 128"/>
                <a:gd name="T15" fmla="*/ 1 h 411"/>
                <a:gd name="T16" fmla="*/ 1 w 128"/>
                <a:gd name="T17" fmla="*/ 1 h 411"/>
                <a:gd name="T18" fmla="*/ 1 w 128"/>
                <a:gd name="T19" fmla="*/ 1 h 411"/>
                <a:gd name="T20" fmla="*/ 1 w 128"/>
                <a:gd name="T21" fmla="*/ 1 h 411"/>
                <a:gd name="T22" fmla="*/ 1 w 128"/>
                <a:gd name="T23" fmla="*/ 1 h 411"/>
                <a:gd name="T24" fmla="*/ 1 w 128"/>
                <a:gd name="T25" fmla="*/ 1 h 411"/>
                <a:gd name="T26" fmla="*/ 1 w 128"/>
                <a:gd name="T27" fmla="*/ 1 h 411"/>
                <a:gd name="T28" fmla="*/ 1 w 128"/>
                <a:gd name="T29" fmla="*/ 1 h 411"/>
                <a:gd name="T30" fmla="*/ 1 w 128"/>
                <a:gd name="T31" fmla="*/ 1 h 411"/>
                <a:gd name="T32" fmla="*/ 1 w 128"/>
                <a:gd name="T33" fmla="*/ 1 h 411"/>
                <a:gd name="T34" fmla="*/ 1 w 128"/>
                <a:gd name="T35" fmla="*/ 1 h 411"/>
                <a:gd name="T36" fmla="*/ 0 w 128"/>
                <a:gd name="T37" fmla="*/ 1 h 411"/>
                <a:gd name="T38" fmla="*/ 1 w 128"/>
                <a:gd name="T39" fmla="*/ 1 h 411"/>
                <a:gd name="T40" fmla="*/ 1 w 128"/>
                <a:gd name="T41" fmla="*/ 0 h 411"/>
                <a:gd name="T42" fmla="*/ 1 w 128"/>
                <a:gd name="T43" fmla="*/ 0 h 411"/>
                <a:gd name="T44" fmla="*/ 1 w 128"/>
                <a:gd name="T45" fmla="*/ 0 h 411"/>
                <a:gd name="T46" fmla="*/ 1 w 128"/>
                <a:gd name="T47" fmla="*/ 0 h 411"/>
                <a:gd name="T48" fmla="*/ 1 w 128"/>
                <a:gd name="T49" fmla="*/ 0 h 411"/>
                <a:gd name="T50" fmla="*/ 1 w 128"/>
                <a:gd name="T51" fmla="*/ 0 h 411"/>
                <a:gd name="T52" fmla="*/ 1 w 128"/>
                <a:gd name="T53" fmla="*/ 0 h 411"/>
                <a:gd name="T54" fmla="*/ 1 w 128"/>
                <a:gd name="T55" fmla="*/ 0 h 41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28"/>
                <a:gd name="T85" fmla="*/ 0 h 411"/>
                <a:gd name="T86" fmla="*/ 128 w 128"/>
                <a:gd name="T87" fmla="*/ 411 h 411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28" h="411">
                  <a:moveTo>
                    <a:pt x="128" y="8"/>
                  </a:moveTo>
                  <a:lnTo>
                    <a:pt x="117" y="43"/>
                  </a:lnTo>
                  <a:lnTo>
                    <a:pt x="109" y="82"/>
                  </a:lnTo>
                  <a:lnTo>
                    <a:pt x="97" y="116"/>
                  </a:lnTo>
                  <a:lnTo>
                    <a:pt x="90" y="155"/>
                  </a:lnTo>
                  <a:lnTo>
                    <a:pt x="80" y="192"/>
                  </a:lnTo>
                  <a:lnTo>
                    <a:pt x="70" y="229"/>
                  </a:lnTo>
                  <a:lnTo>
                    <a:pt x="60" y="266"/>
                  </a:lnTo>
                  <a:lnTo>
                    <a:pt x="53" y="305"/>
                  </a:lnTo>
                  <a:lnTo>
                    <a:pt x="55" y="318"/>
                  </a:lnTo>
                  <a:lnTo>
                    <a:pt x="60" y="332"/>
                  </a:lnTo>
                  <a:lnTo>
                    <a:pt x="66" y="343"/>
                  </a:lnTo>
                  <a:lnTo>
                    <a:pt x="76" y="357"/>
                  </a:lnTo>
                  <a:lnTo>
                    <a:pt x="84" y="367"/>
                  </a:lnTo>
                  <a:lnTo>
                    <a:pt x="95" y="378"/>
                  </a:lnTo>
                  <a:lnTo>
                    <a:pt x="105" y="390"/>
                  </a:lnTo>
                  <a:lnTo>
                    <a:pt x="115" y="402"/>
                  </a:lnTo>
                  <a:lnTo>
                    <a:pt x="107" y="411"/>
                  </a:lnTo>
                  <a:lnTo>
                    <a:pt x="0" y="324"/>
                  </a:lnTo>
                  <a:lnTo>
                    <a:pt x="14" y="283"/>
                  </a:lnTo>
                  <a:lnTo>
                    <a:pt x="29" y="243"/>
                  </a:lnTo>
                  <a:lnTo>
                    <a:pt x="43" y="202"/>
                  </a:lnTo>
                  <a:lnTo>
                    <a:pt x="58" y="161"/>
                  </a:lnTo>
                  <a:lnTo>
                    <a:pt x="72" y="118"/>
                  </a:lnTo>
                  <a:lnTo>
                    <a:pt x="86" y="78"/>
                  </a:lnTo>
                  <a:lnTo>
                    <a:pt x="101" y="37"/>
                  </a:lnTo>
                  <a:lnTo>
                    <a:pt x="119" y="0"/>
                  </a:lnTo>
                  <a:lnTo>
                    <a:pt x="128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15" name="Freeform 27"/>
            <p:cNvSpPr>
              <a:spLocks/>
            </p:cNvSpPr>
            <p:nvPr/>
          </p:nvSpPr>
          <p:spPr bwMode="auto">
            <a:xfrm>
              <a:off x="3629" y="2580"/>
              <a:ext cx="925" cy="453"/>
            </a:xfrm>
            <a:custGeom>
              <a:avLst/>
              <a:gdLst>
                <a:gd name="T0" fmla="*/ 7 w 1850"/>
                <a:gd name="T1" fmla="*/ 2 h 905"/>
                <a:gd name="T2" fmla="*/ 7 w 1850"/>
                <a:gd name="T3" fmla="*/ 2 h 905"/>
                <a:gd name="T4" fmla="*/ 7 w 1850"/>
                <a:gd name="T5" fmla="*/ 2 h 905"/>
                <a:gd name="T6" fmla="*/ 7 w 1850"/>
                <a:gd name="T7" fmla="*/ 3 h 905"/>
                <a:gd name="T8" fmla="*/ 7 w 1850"/>
                <a:gd name="T9" fmla="*/ 3 h 905"/>
                <a:gd name="T10" fmla="*/ 7 w 1850"/>
                <a:gd name="T11" fmla="*/ 3 h 905"/>
                <a:gd name="T12" fmla="*/ 7 w 1850"/>
                <a:gd name="T13" fmla="*/ 4 h 905"/>
                <a:gd name="T14" fmla="*/ 7 w 1850"/>
                <a:gd name="T15" fmla="*/ 4 h 905"/>
                <a:gd name="T16" fmla="*/ 6 w 1850"/>
                <a:gd name="T17" fmla="*/ 4 h 905"/>
                <a:gd name="T18" fmla="*/ 6 w 1850"/>
                <a:gd name="T19" fmla="*/ 4 h 905"/>
                <a:gd name="T20" fmla="*/ 6 w 1850"/>
                <a:gd name="T21" fmla="*/ 4 h 905"/>
                <a:gd name="T22" fmla="*/ 5 w 1850"/>
                <a:gd name="T23" fmla="*/ 4 h 905"/>
                <a:gd name="T24" fmla="*/ 4 w 1850"/>
                <a:gd name="T25" fmla="*/ 4 h 905"/>
                <a:gd name="T26" fmla="*/ 4 w 1850"/>
                <a:gd name="T27" fmla="*/ 4 h 905"/>
                <a:gd name="T28" fmla="*/ 3 w 1850"/>
                <a:gd name="T29" fmla="*/ 4 h 905"/>
                <a:gd name="T30" fmla="*/ 3 w 1850"/>
                <a:gd name="T31" fmla="*/ 4 h 905"/>
                <a:gd name="T32" fmla="*/ 2 w 1850"/>
                <a:gd name="T33" fmla="*/ 4 h 905"/>
                <a:gd name="T34" fmla="*/ 1 w 1850"/>
                <a:gd name="T35" fmla="*/ 3 h 905"/>
                <a:gd name="T36" fmla="*/ 1 w 1850"/>
                <a:gd name="T37" fmla="*/ 3 h 905"/>
                <a:gd name="T38" fmla="*/ 1 w 1850"/>
                <a:gd name="T39" fmla="*/ 3 h 905"/>
                <a:gd name="T40" fmla="*/ 1 w 1850"/>
                <a:gd name="T41" fmla="*/ 3 h 905"/>
                <a:gd name="T42" fmla="*/ 1 w 1850"/>
                <a:gd name="T43" fmla="*/ 2 h 905"/>
                <a:gd name="T44" fmla="*/ 1 w 1850"/>
                <a:gd name="T45" fmla="*/ 2 h 905"/>
                <a:gd name="T46" fmla="*/ 1 w 1850"/>
                <a:gd name="T47" fmla="*/ 2 h 905"/>
                <a:gd name="T48" fmla="*/ 0 w 1850"/>
                <a:gd name="T49" fmla="*/ 2 h 905"/>
                <a:gd name="T50" fmla="*/ 1 w 1850"/>
                <a:gd name="T51" fmla="*/ 2 h 905"/>
                <a:gd name="T52" fmla="*/ 2 w 1850"/>
                <a:gd name="T53" fmla="*/ 1 h 905"/>
                <a:gd name="T54" fmla="*/ 3 w 1850"/>
                <a:gd name="T55" fmla="*/ 1 h 905"/>
                <a:gd name="T56" fmla="*/ 4 w 1850"/>
                <a:gd name="T57" fmla="*/ 1 h 905"/>
                <a:gd name="T58" fmla="*/ 4 w 1850"/>
                <a:gd name="T59" fmla="*/ 1 h 905"/>
                <a:gd name="T60" fmla="*/ 5 w 1850"/>
                <a:gd name="T61" fmla="*/ 1 h 905"/>
                <a:gd name="T62" fmla="*/ 5 w 1850"/>
                <a:gd name="T63" fmla="*/ 1 h 905"/>
                <a:gd name="T64" fmla="*/ 5 w 1850"/>
                <a:gd name="T65" fmla="*/ 1 h 905"/>
                <a:gd name="T66" fmla="*/ 5 w 1850"/>
                <a:gd name="T67" fmla="*/ 1 h 905"/>
                <a:gd name="T68" fmla="*/ 6 w 1850"/>
                <a:gd name="T69" fmla="*/ 1 h 905"/>
                <a:gd name="T70" fmla="*/ 6 w 1850"/>
                <a:gd name="T71" fmla="*/ 1 h 905"/>
                <a:gd name="T72" fmla="*/ 6 w 1850"/>
                <a:gd name="T73" fmla="*/ 0 h 905"/>
                <a:gd name="T74" fmla="*/ 6 w 1850"/>
                <a:gd name="T75" fmla="*/ 1 h 905"/>
                <a:gd name="T76" fmla="*/ 7 w 1850"/>
                <a:gd name="T77" fmla="*/ 1 h 905"/>
                <a:gd name="T78" fmla="*/ 7 w 1850"/>
                <a:gd name="T79" fmla="*/ 1 h 905"/>
                <a:gd name="T80" fmla="*/ 7 w 1850"/>
                <a:gd name="T81" fmla="*/ 1 h 90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50"/>
                <a:gd name="T124" fmla="*/ 0 h 905"/>
                <a:gd name="T125" fmla="*/ 1850 w 1850"/>
                <a:gd name="T126" fmla="*/ 905 h 90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50" h="905">
                  <a:moveTo>
                    <a:pt x="1712" y="197"/>
                  </a:moveTo>
                  <a:lnTo>
                    <a:pt x="1850" y="380"/>
                  </a:lnTo>
                  <a:lnTo>
                    <a:pt x="1846" y="397"/>
                  </a:lnTo>
                  <a:lnTo>
                    <a:pt x="1838" y="415"/>
                  </a:lnTo>
                  <a:lnTo>
                    <a:pt x="1827" y="432"/>
                  </a:lnTo>
                  <a:lnTo>
                    <a:pt x="1815" y="450"/>
                  </a:lnTo>
                  <a:lnTo>
                    <a:pt x="1813" y="494"/>
                  </a:lnTo>
                  <a:lnTo>
                    <a:pt x="1809" y="541"/>
                  </a:lnTo>
                  <a:lnTo>
                    <a:pt x="1803" y="585"/>
                  </a:lnTo>
                  <a:lnTo>
                    <a:pt x="1792" y="632"/>
                  </a:lnTo>
                  <a:lnTo>
                    <a:pt x="1774" y="673"/>
                  </a:lnTo>
                  <a:lnTo>
                    <a:pt x="1753" y="713"/>
                  </a:lnTo>
                  <a:lnTo>
                    <a:pt x="1724" y="750"/>
                  </a:lnTo>
                  <a:lnTo>
                    <a:pt x="1689" y="785"/>
                  </a:lnTo>
                  <a:lnTo>
                    <a:pt x="1648" y="816"/>
                  </a:lnTo>
                  <a:lnTo>
                    <a:pt x="1606" y="836"/>
                  </a:lnTo>
                  <a:lnTo>
                    <a:pt x="1559" y="841"/>
                  </a:lnTo>
                  <a:lnTo>
                    <a:pt x="1512" y="841"/>
                  </a:lnTo>
                  <a:lnTo>
                    <a:pt x="1462" y="836"/>
                  </a:lnTo>
                  <a:lnTo>
                    <a:pt x="1414" y="828"/>
                  </a:lnTo>
                  <a:lnTo>
                    <a:pt x="1365" y="822"/>
                  </a:lnTo>
                  <a:lnTo>
                    <a:pt x="1318" y="822"/>
                  </a:lnTo>
                  <a:lnTo>
                    <a:pt x="1243" y="832"/>
                  </a:lnTo>
                  <a:lnTo>
                    <a:pt x="1167" y="843"/>
                  </a:lnTo>
                  <a:lnTo>
                    <a:pt x="1094" y="855"/>
                  </a:lnTo>
                  <a:lnTo>
                    <a:pt x="1022" y="867"/>
                  </a:lnTo>
                  <a:lnTo>
                    <a:pt x="948" y="876"/>
                  </a:lnTo>
                  <a:lnTo>
                    <a:pt x="876" y="886"/>
                  </a:lnTo>
                  <a:lnTo>
                    <a:pt x="803" y="896"/>
                  </a:lnTo>
                  <a:lnTo>
                    <a:pt x="731" y="905"/>
                  </a:lnTo>
                  <a:lnTo>
                    <a:pt x="642" y="886"/>
                  </a:lnTo>
                  <a:lnTo>
                    <a:pt x="556" y="861"/>
                  </a:lnTo>
                  <a:lnTo>
                    <a:pt x="473" y="830"/>
                  </a:lnTo>
                  <a:lnTo>
                    <a:pt x="393" y="793"/>
                  </a:lnTo>
                  <a:lnTo>
                    <a:pt x="314" y="750"/>
                  </a:lnTo>
                  <a:lnTo>
                    <a:pt x="240" y="702"/>
                  </a:lnTo>
                  <a:lnTo>
                    <a:pt x="166" y="649"/>
                  </a:lnTo>
                  <a:lnTo>
                    <a:pt x="97" y="593"/>
                  </a:lnTo>
                  <a:lnTo>
                    <a:pt x="85" y="578"/>
                  </a:lnTo>
                  <a:lnTo>
                    <a:pt x="75" y="564"/>
                  </a:lnTo>
                  <a:lnTo>
                    <a:pt x="64" y="548"/>
                  </a:lnTo>
                  <a:lnTo>
                    <a:pt x="56" y="535"/>
                  </a:lnTo>
                  <a:lnTo>
                    <a:pt x="44" y="521"/>
                  </a:lnTo>
                  <a:lnTo>
                    <a:pt x="35" y="510"/>
                  </a:lnTo>
                  <a:lnTo>
                    <a:pt x="21" y="498"/>
                  </a:lnTo>
                  <a:lnTo>
                    <a:pt x="6" y="490"/>
                  </a:lnTo>
                  <a:lnTo>
                    <a:pt x="9" y="479"/>
                  </a:lnTo>
                  <a:lnTo>
                    <a:pt x="6" y="471"/>
                  </a:lnTo>
                  <a:lnTo>
                    <a:pt x="0" y="461"/>
                  </a:lnTo>
                  <a:lnTo>
                    <a:pt x="0" y="453"/>
                  </a:lnTo>
                  <a:lnTo>
                    <a:pt x="93" y="364"/>
                  </a:lnTo>
                  <a:lnTo>
                    <a:pt x="194" y="289"/>
                  </a:lnTo>
                  <a:lnTo>
                    <a:pt x="298" y="221"/>
                  </a:lnTo>
                  <a:lnTo>
                    <a:pt x="409" y="165"/>
                  </a:lnTo>
                  <a:lnTo>
                    <a:pt x="521" y="116"/>
                  </a:lnTo>
                  <a:lnTo>
                    <a:pt x="640" y="75"/>
                  </a:lnTo>
                  <a:lnTo>
                    <a:pt x="758" y="42"/>
                  </a:lnTo>
                  <a:lnTo>
                    <a:pt x="882" y="17"/>
                  </a:lnTo>
                  <a:lnTo>
                    <a:pt x="925" y="4"/>
                  </a:lnTo>
                  <a:lnTo>
                    <a:pt x="967" y="6"/>
                  </a:lnTo>
                  <a:lnTo>
                    <a:pt x="1008" y="15"/>
                  </a:lnTo>
                  <a:lnTo>
                    <a:pt x="1049" y="33"/>
                  </a:lnTo>
                  <a:lnTo>
                    <a:pt x="1088" y="50"/>
                  </a:lnTo>
                  <a:lnTo>
                    <a:pt x="1128" y="70"/>
                  </a:lnTo>
                  <a:lnTo>
                    <a:pt x="1169" y="85"/>
                  </a:lnTo>
                  <a:lnTo>
                    <a:pt x="1212" y="95"/>
                  </a:lnTo>
                  <a:lnTo>
                    <a:pt x="1237" y="81"/>
                  </a:lnTo>
                  <a:lnTo>
                    <a:pt x="1262" y="70"/>
                  </a:lnTo>
                  <a:lnTo>
                    <a:pt x="1287" y="56"/>
                  </a:lnTo>
                  <a:lnTo>
                    <a:pt x="1313" y="44"/>
                  </a:lnTo>
                  <a:lnTo>
                    <a:pt x="1338" y="29"/>
                  </a:lnTo>
                  <a:lnTo>
                    <a:pt x="1365" y="17"/>
                  </a:lnTo>
                  <a:lnTo>
                    <a:pt x="1392" y="6"/>
                  </a:lnTo>
                  <a:lnTo>
                    <a:pt x="1421" y="0"/>
                  </a:lnTo>
                  <a:lnTo>
                    <a:pt x="1458" y="17"/>
                  </a:lnTo>
                  <a:lnTo>
                    <a:pt x="1497" y="40"/>
                  </a:lnTo>
                  <a:lnTo>
                    <a:pt x="1532" y="64"/>
                  </a:lnTo>
                  <a:lnTo>
                    <a:pt x="1569" y="91"/>
                  </a:lnTo>
                  <a:lnTo>
                    <a:pt x="1604" y="116"/>
                  </a:lnTo>
                  <a:lnTo>
                    <a:pt x="1640" y="143"/>
                  </a:lnTo>
                  <a:lnTo>
                    <a:pt x="1675" y="170"/>
                  </a:lnTo>
                  <a:lnTo>
                    <a:pt x="1712" y="1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16" name="Freeform 28"/>
            <p:cNvSpPr>
              <a:spLocks/>
            </p:cNvSpPr>
            <p:nvPr/>
          </p:nvSpPr>
          <p:spPr bwMode="auto">
            <a:xfrm>
              <a:off x="3673" y="2603"/>
              <a:ext cx="854" cy="209"/>
            </a:xfrm>
            <a:custGeom>
              <a:avLst/>
              <a:gdLst>
                <a:gd name="T0" fmla="*/ 4 w 1709"/>
                <a:gd name="T1" fmla="*/ 0 h 419"/>
                <a:gd name="T2" fmla="*/ 4 w 1709"/>
                <a:gd name="T3" fmla="*/ 0 h 419"/>
                <a:gd name="T4" fmla="*/ 4 w 1709"/>
                <a:gd name="T5" fmla="*/ 0 h 419"/>
                <a:gd name="T6" fmla="*/ 4 w 1709"/>
                <a:gd name="T7" fmla="*/ 0 h 419"/>
                <a:gd name="T8" fmla="*/ 4 w 1709"/>
                <a:gd name="T9" fmla="*/ 0 h 419"/>
                <a:gd name="T10" fmla="*/ 5 w 1709"/>
                <a:gd name="T11" fmla="*/ 0 h 419"/>
                <a:gd name="T12" fmla="*/ 5 w 1709"/>
                <a:gd name="T13" fmla="*/ 0 h 419"/>
                <a:gd name="T14" fmla="*/ 5 w 1709"/>
                <a:gd name="T15" fmla="*/ 0 h 419"/>
                <a:gd name="T16" fmla="*/ 5 w 1709"/>
                <a:gd name="T17" fmla="*/ 0 h 419"/>
                <a:gd name="T18" fmla="*/ 6 w 1709"/>
                <a:gd name="T19" fmla="*/ 0 h 419"/>
                <a:gd name="T20" fmla="*/ 6 w 1709"/>
                <a:gd name="T21" fmla="*/ 0 h 419"/>
                <a:gd name="T22" fmla="*/ 6 w 1709"/>
                <a:gd name="T23" fmla="*/ 1 h 419"/>
                <a:gd name="T24" fmla="*/ 6 w 1709"/>
                <a:gd name="T25" fmla="*/ 1 h 419"/>
                <a:gd name="T26" fmla="*/ 6 w 1709"/>
                <a:gd name="T27" fmla="*/ 1 h 419"/>
                <a:gd name="T28" fmla="*/ 6 w 1709"/>
                <a:gd name="T29" fmla="*/ 1 h 419"/>
                <a:gd name="T30" fmla="*/ 6 w 1709"/>
                <a:gd name="T31" fmla="*/ 1 h 419"/>
                <a:gd name="T32" fmla="*/ 6 w 1709"/>
                <a:gd name="T33" fmla="*/ 1 h 419"/>
                <a:gd name="T34" fmla="*/ 5 w 1709"/>
                <a:gd name="T35" fmla="*/ 1 h 419"/>
                <a:gd name="T36" fmla="*/ 5 w 1709"/>
                <a:gd name="T37" fmla="*/ 1 h 419"/>
                <a:gd name="T38" fmla="*/ 5 w 1709"/>
                <a:gd name="T39" fmla="*/ 1 h 419"/>
                <a:gd name="T40" fmla="*/ 4 w 1709"/>
                <a:gd name="T41" fmla="*/ 1 h 419"/>
                <a:gd name="T42" fmla="*/ 4 w 1709"/>
                <a:gd name="T43" fmla="*/ 1 h 419"/>
                <a:gd name="T44" fmla="*/ 3 w 1709"/>
                <a:gd name="T45" fmla="*/ 1 h 419"/>
                <a:gd name="T46" fmla="*/ 3 w 1709"/>
                <a:gd name="T47" fmla="*/ 1 h 419"/>
                <a:gd name="T48" fmla="*/ 2 w 1709"/>
                <a:gd name="T49" fmla="*/ 1 h 419"/>
                <a:gd name="T50" fmla="*/ 1 w 1709"/>
                <a:gd name="T51" fmla="*/ 1 h 419"/>
                <a:gd name="T52" fmla="*/ 1 w 1709"/>
                <a:gd name="T53" fmla="*/ 1 h 419"/>
                <a:gd name="T54" fmla="*/ 1 w 1709"/>
                <a:gd name="T55" fmla="*/ 1 h 419"/>
                <a:gd name="T56" fmla="*/ 0 w 1709"/>
                <a:gd name="T57" fmla="*/ 1 h 419"/>
                <a:gd name="T58" fmla="*/ 0 w 1709"/>
                <a:gd name="T59" fmla="*/ 1 h 419"/>
                <a:gd name="T60" fmla="*/ 0 w 1709"/>
                <a:gd name="T61" fmla="*/ 1 h 419"/>
                <a:gd name="T62" fmla="*/ 0 w 1709"/>
                <a:gd name="T63" fmla="*/ 1 h 419"/>
                <a:gd name="T64" fmla="*/ 0 w 1709"/>
                <a:gd name="T65" fmla="*/ 1 h 419"/>
                <a:gd name="T66" fmla="*/ 0 w 1709"/>
                <a:gd name="T67" fmla="*/ 1 h 419"/>
                <a:gd name="T68" fmla="*/ 0 w 1709"/>
                <a:gd name="T69" fmla="*/ 1 h 419"/>
                <a:gd name="T70" fmla="*/ 0 w 1709"/>
                <a:gd name="T71" fmla="*/ 0 h 419"/>
                <a:gd name="T72" fmla="*/ 1 w 1709"/>
                <a:gd name="T73" fmla="*/ 0 h 419"/>
                <a:gd name="T74" fmla="*/ 2 w 1709"/>
                <a:gd name="T75" fmla="*/ 0 h 419"/>
                <a:gd name="T76" fmla="*/ 3 w 1709"/>
                <a:gd name="T77" fmla="*/ 0 h 419"/>
                <a:gd name="T78" fmla="*/ 3 w 1709"/>
                <a:gd name="T79" fmla="*/ 0 h 419"/>
                <a:gd name="T80" fmla="*/ 3 w 1709"/>
                <a:gd name="T81" fmla="*/ 0 h 419"/>
                <a:gd name="T82" fmla="*/ 3 w 1709"/>
                <a:gd name="T83" fmla="*/ 0 h 419"/>
                <a:gd name="T84" fmla="*/ 4 w 1709"/>
                <a:gd name="T85" fmla="*/ 0 h 419"/>
                <a:gd name="T86" fmla="*/ 4 w 1709"/>
                <a:gd name="T87" fmla="*/ 0 h 419"/>
                <a:gd name="T88" fmla="*/ 4 w 1709"/>
                <a:gd name="T89" fmla="*/ 0 h 419"/>
                <a:gd name="T90" fmla="*/ 4 w 1709"/>
                <a:gd name="T91" fmla="*/ 0 h 41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709"/>
                <a:gd name="T139" fmla="*/ 0 h 419"/>
                <a:gd name="T140" fmla="*/ 1709 w 1709"/>
                <a:gd name="T141" fmla="*/ 419 h 419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709" h="419">
                  <a:moveTo>
                    <a:pt x="1103" y="80"/>
                  </a:moveTo>
                  <a:lnTo>
                    <a:pt x="1113" y="90"/>
                  </a:lnTo>
                  <a:lnTo>
                    <a:pt x="1129" y="91"/>
                  </a:lnTo>
                  <a:lnTo>
                    <a:pt x="1142" y="90"/>
                  </a:lnTo>
                  <a:lnTo>
                    <a:pt x="1158" y="88"/>
                  </a:lnTo>
                  <a:lnTo>
                    <a:pt x="1179" y="74"/>
                  </a:lnTo>
                  <a:lnTo>
                    <a:pt x="1202" y="60"/>
                  </a:lnTo>
                  <a:lnTo>
                    <a:pt x="1224" y="45"/>
                  </a:lnTo>
                  <a:lnTo>
                    <a:pt x="1247" y="33"/>
                  </a:lnTo>
                  <a:lnTo>
                    <a:pt x="1268" y="20"/>
                  </a:lnTo>
                  <a:lnTo>
                    <a:pt x="1292" y="10"/>
                  </a:lnTo>
                  <a:lnTo>
                    <a:pt x="1315" y="4"/>
                  </a:lnTo>
                  <a:lnTo>
                    <a:pt x="1342" y="6"/>
                  </a:lnTo>
                  <a:lnTo>
                    <a:pt x="1381" y="26"/>
                  </a:lnTo>
                  <a:lnTo>
                    <a:pt x="1420" y="53"/>
                  </a:lnTo>
                  <a:lnTo>
                    <a:pt x="1455" y="80"/>
                  </a:lnTo>
                  <a:lnTo>
                    <a:pt x="1491" y="115"/>
                  </a:lnTo>
                  <a:lnTo>
                    <a:pt x="1526" y="146"/>
                  </a:lnTo>
                  <a:lnTo>
                    <a:pt x="1561" y="179"/>
                  </a:lnTo>
                  <a:lnTo>
                    <a:pt x="1596" y="210"/>
                  </a:lnTo>
                  <a:lnTo>
                    <a:pt x="1635" y="241"/>
                  </a:lnTo>
                  <a:lnTo>
                    <a:pt x="1641" y="252"/>
                  </a:lnTo>
                  <a:lnTo>
                    <a:pt x="1652" y="266"/>
                  </a:lnTo>
                  <a:lnTo>
                    <a:pt x="1662" y="278"/>
                  </a:lnTo>
                  <a:lnTo>
                    <a:pt x="1674" y="291"/>
                  </a:lnTo>
                  <a:lnTo>
                    <a:pt x="1683" y="303"/>
                  </a:lnTo>
                  <a:lnTo>
                    <a:pt x="1693" y="316"/>
                  </a:lnTo>
                  <a:lnTo>
                    <a:pt x="1701" y="328"/>
                  </a:lnTo>
                  <a:lnTo>
                    <a:pt x="1709" y="344"/>
                  </a:lnTo>
                  <a:lnTo>
                    <a:pt x="1678" y="365"/>
                  </a:lnTo>
                  <a:lnTo>
                    <a:pt x="1648" y="375"/>
                  </a:lnTo>
                  <a:lnTo>
                    <a:pt x="1615" y="375"/>
                  </a:lnTo>
                  <a:lnTo>
                    <a:pt x="1584" y="369"/>
                  </a:lnTo>
                  <a:lnTo>
                    <a:pt x="1550" y="357"/>
                  </a:lnTo>
                  <a:lnTo>
                    <a:pt x="1517" y="347"/>
                  </a:lnTo>
                  <a:lnTo>
                    <a:pt x="1484" y="338"/>
                  </a:lnTo>
                  <a:lnTo>
                    <a:pt x="1455" y="336"/>
                  </a:lnTo>
                  <a:lnTo>
                    <a:pt x="1410" y="318"/>
                  </a:lnTo>
                  <a:lnTo>
                    <a:pt x="1367" y="313"/>
                  </a:lnTo>
                  <a:lnTo>
                    <a:pt x="1325" y="313"/>
                  </a:lnTo>
                  <a:lnTo>
                    <a:pt x="1282" y="320"/>
                  </a:lnTo>
                  <a:lnTo>
                    <a:pt x="1239" y="328"/>
                  </a:lnTo>
                  <a:lnTo>
                    <a:pt x="1197" y="340"/>
                  </a:lnTo>
                  <a:lnTo>
                    <a:pt x="1156" y="353"/>
                  </a:lnTo>
                  <a:lnTo>
                    <a:pt x="1119" y="367"/>
                  </a:lnTo>
                  <a:lnTo>
                    <a:pt x="1020" y="349"/>
                  </a:lnTo>
                  <a:lnTo>
                    <a:pt x="923" y="336"/>
                  </a:lnTo>
                  <a:lnTo>
                    <a:pt x="822" y="326"/>
                  </a:lnTo>
                  <a:lnTo>
                    <a:pt x="723" y="322"/>
                  </a:lnTo>
                  <a:lnTo>
                    <a:pt x="623" y="324"/>
                  </a:lnTo>
                  <a:lnTo>
                    <a:pt x="526" y="338"/>
                  </a:lnTo>
                  <a:lnTo>
                    <a:pt x="431" y="361"/>
                  </a:lnTo>
                  <a:lnTo>
                    <a:pt x="343" y="396"/>
                  </a:lnTo>
                  <a:lnTo>
                    <a:pt x="316" y="409"/>
                  </a:lnTo>
                  <a:lnTo>
                    <a:pt x="289" y="417"/>
                  </a:lnTo>
                  <a:lnTo>
                    <a:pt x="260" y="419"/>
                  </a:lnTo>
                  <a:lnTo>
                    <a:pt x="233" y="417"/>
                  </a:lnTo>
                  <a:lnTo>
                    <a:pt x="204" y="411"/>
                  </a:lnTo>
                  <a:lnTo>
                    <a:pt x="175" y="408"/>
                  </a:lnTo>
                  <a:lnTo>
                    <a:pt x="145" y="404"/>
                  </a:lnTo>
                  <a:lnTo>
                    <a:pt x="118" y="406"/>
                  </a:lnTo>
                  <a:lnTo>
                    <a:pt x="103" y="398"/>
                  </a:lnTo>
                  <a:lnTo>
                    <a:pt x="89" y="394"/>
                  </a:lnTo>
                  <a:lnTo>
                    <a:pt x="74" y="390"/>
                  </a:lnTo>
                  <a:lnTo>
                    <a:pt x="58" y="390"/>
                  </a:lnTo>
                  <a:lnTo>
                    <a:pt x="43" y="388"/>
                  </a:lnTo>
                  <a:lnTo>
                    <a:pt x="27" y="386"/>
                  </a:lnTo>
                  <a:lnTo>
                    <a:pt x="12" y="382"/>
                  </a:lnTo>
                  <a:lnTo>
                    <a:pt x="0" y="380"/>
                  </a:lnTo>
                  <a:lnTo>
                    <a:pt x="79" y="313"/>
                  </a:lnTo>
                  <a:lnTo>
                    <a:pt x="165" y="254"/>
                  </a:lnTo>
                  <a:lnTo>
                    <a:pt x="254" y="202"/>
                  </a:lnTo>
                  <a:lnTo>
                    <a:pt x="347" y="157"/>
                  </a:lnTo>
                  <a:lnTo>
                    <a:pt x="440" y="115"/>
                  </a:lnTo>
                  <a:lnTo>
                    <a:pt x="537" y="78"/>
                  </a:lnTo>
                  <a:lnTo>
                    <a:pt x="636" y="43"/>
                  </a:lnTo>
                  <a:lnTo>
                    <a:pt x="735" y="14"/>
                  </a:lnTo>
                  <a:lnTo>
                    <a:pt x="770" y="2"/>
                  </a:lnTo>
                  <a:lnTo>
                    <a:pt x="807" y="0"/>
                  </a:lnTo>
                  <a:lnTo>
                    <a:pt x="842" y="4"/>
                  </a:lnTo>
                  <a:lnTo>
                    <a:pt x="879" y="12"/>
                  </a:lnTo>
                  <a:lnTo>
                    <a:pt x="911" y="22"/>
                  </a:lnTo>
                  <a:lnTo>
                    <a:pt x="946" y="33"/>
                  </a:lnTo>
                  <a:lnTo>
                    <a:pt x="981" y="45"/>
                  </a:lnTo>
                  <a:lnTo>
                    <a:pt x="1016" y="57"/>
                  </a:lnTo>
                  <a:lnTo>
                    <a:pt x="1026" y="58"/>
                  </a:lnTo>
                  <a:lnTo>
                    <a:pt x="1036" y="62"/>
                  </a:lnTo>
                  <a:lnTo>
                    <a:pt x="1047" y="66"/>
                  </a:lnTo>
                  <a:lnTo>
                    <a:pt x="1059" y="70"/>
                  </a:lnTo>
                  <a:lnTo>
                    <a:pt x="1069" y="72"/>
                  </a:lnTo>
                  <a:lnTo>
                    <a:pt x="1080" y="74"/>
                  </a:lnTo>
                  <a:lnTo>
                    <a:pt x="1092" y="76"/>
                  </a:lnTo>
                  <a:lnTo>
                    <a:pt x="1103" y="80"/>
                  </a:lnTo>
                  <a:close/>
                </a:path>
              </a:pathLst>
            </a:custGeom>
            <a:solidFill>
              <a:srgbClr val="FFA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17" name="Freeform 29"/>
            <p:cNvSpPr>
              <a:spLocks/>
            </p:cNvSpPr>
            <p:nvPr/>
          </p:nvSpPr>
          <p:spPr bwMode="auto">
            <a:xfrm>
              <a:off x="3673" y="2616"/>
              <a:ext cx="854" cy="196"/>
            </a:xfrm>
            <a:custGeom>
              <a:avLst/>
              <a:gdLst>
                <a:gd name="T0" fmla="*/ 4 w 1709"/>
                <a:gd name="T1" fmla="*/ 1 h 392"/>
                <a:gd name="T2" fmla="*/ 4 w 1709"/>
                <a:gd name="T3" fmla="*/ 1 h 392"/>
                <a:gd name="T4" fmla="*/ 4 w 1709"/>
                <a:gd name="T5" fmla="*/ 1 h 392"/>
                <a:gd name="T6" fmla="*/ 4 w 1709"/>
                <a:gd name="T7" fmla="*/ 1 h 392"/>
                <a:gd name="T8" fmla="*/ 4 w 1709"/>
                <a:gd name="T9" fmla="*/ 1 h 392"/>
                <a:gd name="T10" fmla="*/ 5 w 1709"/>
                <a:gd name="T11" fmla="*/ 1 h 392"/>
                <a:gd name="T12" fmla="*/ 5 w 1709"/>
                <a:gd name="T13" fmla="*/ 1 h 392"/>
                <a:gd name="T14" fmla="*/ 5 w 1709"/>
                <a:gd name="T15" fmla="*/ 1 h 392"/>
                <a:gd name="T16" fmla="*/ 5 w 1709"/>
                <a:gd name="T17" fmla="*/ 1 h 392"/>
                <a:gd name="T18" fmla="*/ 6 w 1709"/>
                <a:gd name="T19" fmla="*/ 1 h 392"/>
                <a:gd name="T20" fmla="*/ 6 w 1709"/>
                <a:gd name="T21" fmla="*/ 1 h 392"/>
                <a:gd name="T22" fmla="*/ 6 w 1709"/>
                <a:gd name="T23" fmla="*/ 1 h 392"/>
                <a:gd name="T24" fmla="*/ 6 w 1709"/>
                <a:gd name="T25" fmla="*/ 2 h 392"/>
                <a:gd name="T26" fmla="*/ 6 w 1709"/>
                <a:gd name="T27" fmla="*/ 2 h 392"/>
                <a:gd name="T28" fmla="*/ 6 w 1709"/>
                <a:gd name="T29" fmla="*/ 2 h 392"/>
                <a:gd name="T30" fmla="*/ 6 w 1709"/>
                <a:gd name="T31" fmla="*/ 2 h 392"/>
                <a:gd name="T32" fmla="*/ 6 w 1709"/>
                <a:gd name="T33" fmla="*/ 2 h 392"/>
                <a:gd name="T34" fmla="*/ 5 w 1709"/>
                <a:gd name="T35" fmla="*/ 2 h 392"/>
                <a:gd name="T36" fmla="*/ 5 w 1709"/>
                <a:gd name="T37" fmla="*/ 2 h 392"/>
                <a:gd name="T38" fmla="*/ 5 w 1709"/>
                <a:gd name="T39" fmla="*/ 2 h 392"/>
                <a:gd name="T40" fmla="*/ 4 w 1709"/>
                <a:gd name="T41" fmla="*/ 2 h 392"/>
                <a:gd name="T42" fmla="*/ 4 w 1709"/>
                <a:gd name="T43" fmla="*/ 2 h 392"/>
                <a:gd name="T44" fmla="*/ 3 w 1709"/>
                <a:gd name="T45" fmla="*/ 2 h 392"/>
                <a:gd name="T46" fmla="*/ 3 w 1709"/>
                <a:gd name="T47" fmla="*/ 2 h 392"/>
                <a:gd name="T48" fmla="*/ 2 w 1709"/>
                <a:gd name="T49" fmla="*/ 2 h 392"/>
                <a:gd name="T50" fmla="*/ 1 w 1709"/>
                <a:gd name="T51" fmla="*/ 2 h 392"/>
                <a:gd name="T52" fmla="*/ 1 w 1709"/>
                <a:gd name="T53" fmla="*/ 2 h 392"/>
                <a:gd name="T54" fmla="*/ 1 w 1709"/>
                <a:gd name="T55" fmla="*/ 2 h 392"/>
                <a:gd name="T56" fmla="*/ 0 w 1709"/>
                <a:gd name="T57" fmla="*/ 2 h 392"/>
                <a:gd name="T58" fmla="*/ 0 w 1709"/>
                <a:gd name="T59" fmla="*/ 2 h 392"/>
                <a:gd name="T60" fmla="*/ 0 w 1709"/>
                <a:gd name="T61" fmla="*/ 2 h 392"/>
                <a:gd name="T62" fmla="*/ 0 w 1709"/>
                <a:gd name="T63" fmla="*/ 2 h 392"/>
                <a:gd name="T64" fmla="*/ 0 w 1709"/>
                <a:gd name="T65" fmla="*/ 2 h 392"/>
                <a:gd name="T66" fmla="*/ 0 w 1709"/>
                <a:gd name="T67" fmla="*/ 2 h 392"/>
                <a:gd name="T68" fmla="*/ 0 w 1709"/>
                <a:gd name="T69" fmla="*/ 2 h 392"/>
                <a:gd name="T70" fmla="*/ 0 w 1709"/>
                <a:gd name="T71" fmla="*/ 1 h 392"/>
                <a:gd name="T72" fmla="*/ 1 w 1709"/>
                <a:gd name="T73" fmla="*/ 1 h 392"/>
                <a:gd name="T74" fmla="*/ 2 w 1709"/>
                <a:gd name="T75" fmla="*/ 1 h 392"/>
                <a:gd name="T76" fmla="*/ 3 w 1709"/>
                <a:gd name="T77" fmla="*/ 1 h 392"/>
                <a:gd name="T78" fmla="*/ 3 w 1709"/>
                <a:gd name="T79" fmla="*/ 1 h 392"/>
                <a:gd name="T80" fmla="*/ 3 w 1709"/>
                <a:gd name="T81" fmla="*/ 1 h 392"/>
                <a:gd name="T82" fmla="*/ 3 w 1709"/>
                <a:gd name="T83" fmla="*/ 1 h 392"/>
                <a:gd name="T84" fmla="*/ 4 w 1709"/>
                <a:gd name="T85" fmla="*/ 1 h 392"/>
                <a:gd name="T86" fmla="*/ 4 w 1709"/>
                <a:gd name="T87" fmla="*/ 1 h 392"/>
                <a:gd name="T88" fmla="*/ 4 w 1709"/>
                <a:gd name="T89" fmla="*/ 1 h 392"/>
                <a:gd name="T90" fmla="*/ 4 w 1709"/>
                <a:gd name="T91" fmla="*/ 1 h 39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709"/>
                <a:gd name="T139" fmla="*/ 0 h 392"/>
                <a:gd name="T140" fmla="*/ 1709 w 1709"/>
                <a:gd name="T141" fmla="*/ 392 h 39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709" h="392">
                  <a:moveTo>
                    <a:pt x="1103" y="80"/>
                  </a:moveTo>
                  <a:lnTo>
                    <a:pt x="1113" y="88"/>
                  </a:lnTo>
                  <a:lnTo>
                    <a:pt x="1131" y="92"/>
                  </a:lnTo>
                  <a:lnTo>
                    <a:pt x="1146" y="88"/>
                  </a:lnTo>
                  <a:lnTo>
                    <a:pt x="1162" y="86"/>
                  </a:lnTo>
                  <a:lnTo>
                    <a:pt x="1183" y="72"/>
                  </a:lnTo>
                  <a:lnTo>
                    <a:pt x="1204" y="59"/>
                  </a:lnTo>
                  <a:lnTo>
                    <a:pt x="1226" y="43"/>
                  </a:lnTo>
                  <a:lnTo>
                    <a:pt x="1247" y="31"/>
                  </a:lnTo>
                  <a:lnTo>
                    <a:pt x="1268" y="18"/>
                  </a:lnTo>
                  <a:lnTo>
                    <a:pt x="1290" y="10"/>
                  </a:lnTo>
                  <a:lnTo>
                    <a:pt x="1313" y="4"/>
                  </a:lnTo>
                  <a:lnTo>
                    <a:pt x="1340" y="6"/>
                  </a:lnTo>
                  <a:lnTo>
                    <a:pt x="1379" y="26"/>
                  </a:lnTo>
                  <a:lnTo>
                    <a:pt x="1418" y="49"/>
                  </a:lnTo>
                  <a:lnTo>
                    <a:pt x="1455" y="72"/>
                  </a:lnTo>
                  <a:lnTo>
                    <a:pt x="1491" y="101"/>
                  </a:lnTo>
                  <a:lnTo>
                    <a:pt x="1526" y="126"/>
                  </a:lnTo>
                  <a:lnTo>
                    <a:pt x="1561" y="156"/>
                  </a:lnTo>
                  <a:lnTo>
                    <a:pt x="1596" y="185"/>
                  </a:lnTo>
                  <a:lnTo>
                    <a:pt x="1635" y="214"/>
                  </a:lnTo>
                  <a:lnTo>
                    <a:pt x="1641" y="225"/>
                  </a:lnTo>
                  <a:lnTo>
                    <a:pt x="1652" y="239"/>
                  </a:lnTo>
                  <a:lnTo>
                    <a:pt x="1662" y="251"/>
                  </a:lnTo>
                  <a:lnTo>
                    <a:pt x="1674" y="264"/>
                  </a:lnTo>
                  <a:lnTo>
                    <a:pt x="1683" y="276"/>
                  </a:lnTo>
                  <a:lnTo>
                    <a:pt x="1693" y="289"/>
                  </a:lnTo>
                  <a:lnTo>
                    <a:pt x="1701" y="301"/>
                  </a:lnTo>
                  <a:lnTo>
                    <a:pt x="1709" y="317"/>
                  </a:lnTo>
                  <a:lnTo>
                    <a:pt x="1678" y="338"/>
                  </a:lnTo>
                  <a:lnTo>
                    <a:pt x="1648" y="348"/>
                  </a:lnTo>
                  <a:lnTo>
                    <a:pt x="1615" y="348"/>
                  </a:lnTo>
                  <a:lnTo>
                    <a:pt x="1584" y="342"/>
                  </a:lnTo>
                  <a:lnTo>
                    <a:pt x="1550" y="330"/>
                  </a:lnTo>
                  <a:lnTo>
                    <a:pt x="1517" y="320"/>
                  </a:lnTo>
                  <a:lnTo>
                    <a:pt x="1484" y="311"/>
                  </a:lnTo>
                  <a:lnTo>
                    <a:pt x="1455" y="309"/>
                  </a:lnTo>
                  <a:lnTo>
                    <a:pt x="1410" y="291"/>
                  </a:lnTo>
                  <a:lnTo>
                    <a:pt x="1367" y="286"/>
                  </a:lnTo>
                  <a:lnTo>
                    <a:pt x="1325" y="286"/>
                  </a:lnTo>
                  <a:lnTo>
                    <a:pt x="1282" y="293"/>
                  </a:lnTo>
                  <a:lnTo>
                    <a:pt x="1239" y="301"/>
                  </a:lnTo>
                  <a:lnTo>
                    <a:pt x="1197" y="313"/>
                  </a:lnTo>
                  <a:lnTo>
                    <a:pt x="1156" y="326"/>
                  </a:lnTo>
                  <a:lnTo>
                    <a:pt x="1119" y="340"/>
                  </a:lnTo>
                  <a:lnTo>
                    <a:pt x="1020" y="322"/>
                  </a:lnTo>
                  <a:lnTo>
                    <a:pt x="923" y="309"/>
                  </a:lnTo>
                  <a:lnTo>
                    <a:pt x="822" y="299"/>
                  </a:lnTo>
                  <a:lnTo>
                    <a:pt x="723" y="295"/>
                  </a:lnTo>
                  <a:lnTo>
                    <a:pt x="623" y="297"/>
                  </a:lnTo>
                  <a:lnTo>
                    <a:pt x="526" y="311"/>
                  </a:lnTo>
                  <a:lnTo>
                    <a:pt x="431" y="334"/>
                  </a:lnTo>
                  <a:lnTo>
                    <a:pt x="343" y="369"/>
                  </a:lnTo>
                  <a:lnTo>
                    <a:pt x="316" y="382"/>
                  </a:lnTo>
                  <a:lnTo>
                    <a:pt x="289" y="390"/>
                  </a:lnTo>
                  <a:lnTo>
                    <a:pt x="260" y="392"/>
                  </a:lnTo>
                  <a:lnTo>
                    <a:pt x="233" y="390"/>
                  </a:lnTo>
                  <a:lnTo>
                    <a:pt x="204" y="384"/>
                  </a:lnTo>
                  <a:lnTo>
                    <a:pt x="175" y="381"/>
                  </a:lnTo>
                  <a:lnTo>
                    <a:pt x="145" y="377"/>
                  </a:lnTo>
                  <a:lnTo>
                    <a:pt x="118" y="379"/>
                  </a:lnTo>
                  <a:lnTo>
                    <a:pt x="103" y="371"/>
                  </a:lnTo>
                  <a:lnTo>
                    <a:pt x="89" y="367"/>
                  </a:lnTo>
                  <a:lnTo>
                    <a:pt x="74" y="363"/>
                  </a:lnTo>
                  <a:lnTo>
                    <a:pt x="58" y="363"/>
                  </a:lnTo>
                  <a:lnTo>
                    <a:pt x="43" y="361"/>
                  </a:lnTo>
                  <a:lnTo>
                    <a:pt x="27" y="359"/>
                  </a:lnTo>
                  <a:lnTo>
                    <a:pt x="12" y="355"/>
                  </a:lnTo>
                  <a:lnTo>
                    <a:pt x="0" y="353"/>
                  </a:lnTo>
                  <a:lnTo>
                    <a:pt x="79" y="286"/>
                  </a:lnTo>
                  <a:lnTo>
                    <a:pt x="165" y="231"/>
                  </a:lnTo>
                  <a:lnTo>
                    <a:pt x="254" y="183"/>
                  </a:lnTo>
                  <a:lnTo>
                    <a:pt x="347" y="144"/>
                  </a:lnTo>
                  <a:lnTo>
                    <a:pt x="440" y="107"/>
                  </a:lnTo>
                  <a:lnTo>
                    <a:pt x="537" y="74"/>
                  </a:lnTo>
                  <a:lnTo>
                    <a:pt x="636" y="43"/>
                  </a:lnTo>
                  <a:lnTo>
                    <a:pt x="735" y="14"/>
                  </a:lnTo>
                  <a:lnTo>
                    <a:pt x="770" y="2"/>
                  </a:lnTo>
                  <a:lnTo>
                    <a:pt x="807" y="0"/>
                  </a:lnTo>
                  <a:lnTo>
                    <a:pt x="842" y="4"/>
                  </a:lnTo>
                  <a:lnTo>
                    <a:pt x="879" y="12"/>
                  </a:lnTo>
                  <a:lnTo>
                    <a:pt x="911" y="22"/>
                  </a:lnTo>
                  <a:lnTo>
                    <a:pt x="946" y="33"/>
                  </a:lnTo>
                  <a:lnTo>
                    <a:pt x="981" y="45"/>
                  </a:lnTo>
                  <a:lnTo>
                    <a:pt x="1016" y="57"/>
                  </a:lnTo>
                  <a:lnTo>
                    <a:pt x="1024" y="59"/>
                  </a:lnTo>
                  <a:lnTo>
                    <a:pt x="1036" y="63"/>
                  </a:lnTo>
                  <a:lnTo>
                    <a:pt x="1045" y="66"/>
                  </a:lnTo>
                  <a:lnTo>
                    <a:pt x="1057" y="70"/>
                  </a:lnTo>
                  <a:lnTo>
                    <a:pt x="1069" y="72"/>
                  </a:lnTo>
                  <a:lnTo>
                    <a:pt x="1080" y="74"/>
                  </a:lnTo>
                  <a:lnTo>
                    <a:pt x="1092" y="76"/>
                  </a:lnTo>
                  <a:lnTo>
                    <a:pt x="1103" y="80"/>
                  </a:lnTo>
                  <a:close/>
                </a:path>
              </a:pathLst>
            </a:custGeom>
            <a:solidFill>
              <a:srgbClr val="FFB0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18" name="Freeform 30"/>
            <p:cNvSpPr>
              <a:spLocks/>
            </p:cNvSpPr>
            <p:nvPr/>
          </p:nvSpPr>
          <p:spPr bwMode="auto">
            <a:xfrm>
              <a:off x="3673" y="2630"/>
              <a:ext cx="854" cy="182"/>
            </a:xfrm>
            <a:custGeom>
              <a:avLst/>
              <a:gdLst>
                <a:gd name="T0" fmla="*/ 4 w 1709"/>
                <a:gd name="T1" fmla="*/ 1 h 364"/>
                <a:gd name="T2" fmla="*/ 4 w 1709"/>
                <a:gd name="T3" fmla="*/ 1 h 364"/>
                <a:gd name="T4" fmla="*/ 4 w 1709"/>
                <a:gd name="T5" fmla="*/ 1 h 364"/>
                <a:gd name="T6" fmla="*/ 4 w 1709"/>
                <a:gd name="T7" fmla="*/ 1 h 364"/>
                <a:gd name="T8" fmla="*/ 4 w 1709"/>
                <a:gd name="T9" fmla="*/ 1 h 364"/>
                <a:gd name="T10" fmla="*/ 5 w 1709"/>
                <a:gd name="T11" fmla="*/ 1 h 364"/>
                <a:gd name="T12" fmla="*/ 5 w 1709"/>
                <a:gd name="T13" fmla="*/ 1 h 364"/>
                <a:gd name="T14" fmla="*/ 5 w 1709"/>
                <a:gd name="T15" fmla="*/ 1 h 364"/>
                <a:gd name="T16" fmla="*/ 5 w 1709"/>
                <a:gd name="T17" fmla="*/ 1 h 364"/>
                <a:gd name="T18" fmla="*/ 6 w 1709"/>
                <a:gd name="T19" fmla="*/ 1 h 364"/>
                <a:gd name="T20" fmla="*/ 6 w 1709"/>
                <a:gd name="T21" fmla="*/ 1 h 364"/>
                <a:gd name="T22" fmla="*/ 6 w 1709"/>
                <a:gd name="T23" fmla="*/ 1 h 364"/>
                <a:gd name="T24" fmla="*/ 6 w 1709"/>
                <a:gd name="T25" fmla="*/ 1 h 364"/>
                <a:gd name="T26" fmla="*/ 6 w 1709"/>
                <a:gd name="T27" fmla="*/ 1 h 364"/>
                <a:gd name="T28" fmla="*/ 6 w 1709"/>
                <a:gd name="T29" fmla="*/ 1 h 364"/>
                <a:gd name="T30" fmla="*/ 6 w 1709"/>
                <a:gd name="T31" fmla="*/ 1 h 364"/>
                <a:gd name="T32" fmla="*/ 6 w 1709"/>
                <a:gd name="T33" fmla="*/ 1 h 364"/>
                <a:gd name="T34" fmla="*/ 5 w 1709"/>
                <a:gd name="T35" fmla="*/ 1 h 364"/>
                <a:gd name="T36" fmla="*/ 5 w 1709"/>
                <a:gd name="T37" fmla="*/ 1 h 364"/>
                <a:gd name="T38" fmla="*/ 5 w 1709"/>
                <a:gd name="T39" fmla="*/ 1 h 364"/>
                <a:gd name="T40" fmla="*/ 4 w 1709"/>
                <a:gd name="T41" fmla="*/ 1 h 364"/>
                <a:gd name="T42" fmla="*/ 4 w 1709"/>
                <a:gd name="T43" fmla="*/ 1 h 364"/>
                <a:gd name="T44" fmla="*/ 3 w 1709"/>
                <a:gd name="T45" fmla="*/ 1 h 364"/>
                <a:gd name="T46" fmla="*/ 3 w 1709"/>
                <a:gd name="T47" fmla="*/ 1 h 364"/>
                <a:gd name="T48" fmla="*/ 2 w 1709"/>
                <a:gd name="T49" fmla="*/ 1 h 364"/>
                <a:gd name="T50" fmla="*/ 1 w 1709"/>
                <a:gd name="T51" fmla="*/ 1 h 364"/>
                <a:gd name="T52" fmla="*/ 1 w 1709"/>
                <a:gd name="T53" fmla="*/ 1 h 364"/>
                <a:gd name="T54" fmla="*/ 1 w 1709"/>
                <a:gd name="T55" fmla="*/ 1 h 364"/>
                <a:gd name="T56" fmla="*/ 0 w 1709"/>
                <a:gd name="T57" fmla="*/ 1 h 364"/>
                <a:gd name="T58" fmla="*/ 0 w 1709"/>
                <a:gd name="T59" fmla="*/ 1 h 364"/>
                <a:gd name="T60" fmla="*/ 0 w 1709"/>
                <a:gd name="T61" fmla="*/ 1 h 364"/>
                <a:gd name="T62" fmla="*/ 0 w 1709"/>
                <a:gd name="T63" fmla="*/ 1 h 364"/>
                <a:gd name="T64" fmla="*/ 0 w 1709"/>
                <a:gd name="T65" fmla="*/ 1 h 364"/>
                <a:gd name="T66" fmla="*/ 0 w 1709"/>
                <a:gd name="T67" fmla="*/ 1 h 364"/>
                <a:gd name="T68" fmla="*/ 0 w 1709"/>
                <a:gd name="T69" fmla="*/ 1 h 364"/>
                <a:gd name="T70" fmla="*/ 0 w 1709"/>
                <a:gd name="T71" fmla="*/ 1 h 364"/>
                <a:gd name="T72" fmla="*/ 1 w 1709"/>
                <a:gd name="T73" fmla="*/ 1 h 364"/>
                <a:gd name="T74" fmla="*/ 2 w 1709"/>
                <a:gd name="T75" fmla="*/ 1 h 364"/>
                <a:gd name="T76" fmla="*/ 3 w 1709"/>
                <a:gd name="T77" fmla="*/ 1 h 364"/>
                <a:gd name="T78" fmla="*/ 3 w 1709"/>
                <a:gd name="T79" fmla="*/ 1 h 364"/>
                <a:gd name="T80" fmla="*/ 3 w 1709"/>
                <a:gd name="T81" fmla="*/ 1 h 364"/>
                <a:gd name="T82" fmla="*/ 3 w 1709"/>
                <a:gd name="T83" fmla="*/ 1 h 364"/>
                <a:gd name="T84" fmla="*/ 3 w 1709"/>
                <a:gd name="T85" fmla="*/ 1 h 364"/>
                <a:gd name="T86" fmla="*/ 4 w 1709"/>
                <a:gd name="T87" fmla="*/ 1 h 364"/>
                <a:gd name="T88" fmla="*/ 4 w 1709"/>
                <a:gd name="T89" fmla="*/ 1 h 364"/>
                <a:gd name="T90" fmla="*/ 4 w 1709"/>
                <a:gd name="T91" fmla="*/ 1 h 36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709"/>
                <a:gd name="T139" fmla="*/ 0 h 364"/>
                <a:gd name="T140" fmla="*/ 1709 w 1709"/>
                <a:gd name="T141" fmla="*/ 364 h 36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709" h="364">
                  <a:moveTo>
                    <a:pt x="1103" y="79"/>
                  </a:moveTo>
                  <a:lnTo>
                    <a:pt x="1115" y="87"/>
                  </a:lnTo>
                  <a:lnTo>
                    <a:pt x="1133" y="89"/>
                  </a:lnTo>
                  <a:lnTo>
                    <a:pt x="1150" y="85"/>
                  </a:lnTo>
                  <a:lnTo>
                    <a:pt x="1166" y="81"/>
                  </a:lnTo>
                  <a:lnTo>
                    <a:pt x="1187" y="67"/>
                  </a:lnTo>
                  <a:lnTo>
                    <a:pt x="1208" y="56"/>
                  </a:lnTo>
                  <a:lnTo>
                    <a:pt x="1228" y="40"/>
                  </a:lnTo>
                  <a:lnTo>
                    <a:pt x="1249" y="29"/>
                  </a:lnTo>
                  <a:lnTo>
                    <a:pt x="1268" y="17"/>
                  </a:lnTo>
                  <a:lnTo>
                    <a:pt x="1292" y="9"/>
                  </a:lnTo>
                  <a:lnTo>
                    <a:pt x="1313" y="3"/>
                  </a:lnTo>
                  <a:lnTo>
                    <a:pt x="1340" y="5"/>
                  </a:lnTo>
                  <a:lnTo>
                    <a:pt x="1379" y="23"/>
                  </a:lnTo>
                  <a:lnTo>
                    <a:pt x="1418" y="42"/>
                  </a:lnTo>
                  <a:lnTo>
                    <a:pt x="1453" y="64"/>
                  </a:lnTo>
                  <a:lnTo>
                    <a:pt x="1489" y="87"/>
                  </a:lnTo>
                  <a:lnTo>
                    <a:pt x="1524" y="108"/>
                  </a:lnTo>
                  <a:lnTo>
                    <a:pt x="1561" y="133"/>
                  </a:lnTo>
                  <a:lnTo>
                    <a:pt x="1596" y="157"/>
                  </a:lnTo>
                  <a:lnTo>
                    <a:pt x="1635" y="186"/>
                  </a:lnTo>
                  <a:lnTo>
                    <a:pt x="1641" y="197"/>
                  </a:lnTo>
                  <a:lnTo>
                    <a:pt x="1652" y="211"/>
                  </a:lnTo>
                  <a:lnTo>
                    <a:pt x="1662" y="223"/>
                  </a:lnTo>
                  <a:lnTo>
                    <a:pt x="1674" y="236"/>
                  </a:lnTo>
                  <a:lnTo>
                    <a:pt x="1683" y="248"/>
                  </a:lnTo>
                  <a:lnTo>
                    <a:pt x="1693" y="261"/>
                  </a:lnTo>
                  <a:lnTo>
                    <a:pt x="1701" y="273"/>
                  </a:lnTo>
                  <a:lnTo>
                    <a:pt x="1709" y="289"/>
                  </a:lnTo>
                  <a:lnTo>
                    <a:pt x="1678" y="310"/>
                  </a:lnTo>
                  <a:lnTo>
                    <a:pt x="1648" y="320"/>
                  </a:lnTo>
                  <a:lnTo>
                    <a:pt x="1615" y="320"/>
                  </a:lnTo>
                  <a:lnTo>
                    <a:pt x="1584" y="314"/>
                  </a:lnTo>
                  <a:lnTo>
                    <a:pt x="1550" y="302"/>
                  </a:lnTo>
                  <a:lnTo>
                    <a:pt x="1517" y="292"/>
                  </a:lnTo>
                  <a:lnTo>
                    <a:pt x="1484" y="283"/>
                  </a:lnTo>
                  <a:lnTo>
                    <a:pt x="1455" y="281"/>
                  </a:lnTo>
                  <a:lnTo>
                    <a:pt x="1410" y="263"/>
                  </a:lnTo>
                  <a:lnTo>
                    <a:pt x="1367" y="258"/>
                  </a:lnTo>
                  <a:lnTo>
                    <a:pt x="1325" y="258"/>
                  </a:lnTo>
                  <a:lnTo>
                    <a:pt x="1282" y="265"/>
                  </a:lnTo>
                  <a:lnTo>
                    <a:pt x="1239" y="273"/>
                  </a:lnTo>
                  <a:lnTo>
                    <a:pt x="1197" y="285"/>
                  </a:lnTo>
                  <a:lnTo>
                    <a:pt x="1156" y="298"/>
                  </a:lnTo>
                  <a:lnTo>
                    <a:pt x="1119" y="312"/>
                  </a:lnTo>
                  <a:lnTo>
                    <a:pt x="1020" y="294"/>
                  </a:lnTo>
                  <a:lnTo>
                    <a:pt x="923" y="281"/>
                  </a:lnTo>
                  <a:lnTo>
                    <a:pt x="822" y="271"/>
                  </a:lnTo>
                  <a:lnTo>
                    <a:pt x="723" y="267"/>
                  </a:lnTo>
                  <a:lnTo>
                    <a:pt x="623" y="269"/>
                  </a:lnTo>
                  <a:lnTo>
                    <a:pt x="526" y="283"/>
                  </a:lnTo>
                  <a:lnTo>
                    <a:pt x="431" y="306"/>
                  </a:lnTo>
                  <a:lnTo>
                    <a:pt x="343" y="341"/>
                  </a:lnTo>
                  <a:lnTo>
                    <a:pt x="316" y="354"/>
                  </a:lnTo>
                  <a:lnTo>
                    <a:pt x="289" y="362"/>
                  </a:lnTo>
                  <a:lnTo>
                    <a:pt x="260" y="364"/>
                  </a:lnTo>
                  <a:lnTo>
                    <a:pt x="233" y="362"/>
                  </a:lnTo>
                  <a:lnTo>
                    <a:pt x="204" y="356"/>
                  </a:lnTo>
                  <a:lnTo>
                    <a:pt x="175" y="353"/>
                  </a:lnTo>
                  <a:lnTo>
                    <a:pt x="145" y="349"/>
                  </a:lnTo>
                  <a:lnTo>
                    <a:pt x="118" y="351"/>
                  </a:lnTo>
                  <a:lnTo>
                    <a:pt x="103" y="343"/>
                  </a:lnTo>
                  <a:lnTo>
                    <a:pt x="89" y="339"/>
                  </a:lnTo>
                  <a:lnTo>
                    <a:pt x="74" y="335"/>
                  </a:lnTo>
                  <a:lnTo>
                    <a:pt x="58" y="335"/>
                  </a:lnTo>
                  <a:lnTo>
                    <a:pt x="43" y="333"/>
                  </a:lnTo>
                  <a:lnTo>
                    <a:pt x="27" y="331"/>
                  </a:lnTo>
                  <a:lnTo>
                    <a:pt x="12" y="327"/>
                  </a:lnTo>
                  <a:lnTo>
                    <a:pt x="0" y="325"/>
                  </a:lnTo>
                  <a:lnTo>
                    <a:pt x="79" y="259"/>
                  </a:lnTo>
                  <a:lnTo>
                    <a:pt x="165" y="207"/>
                  </a:lnTo>
                  <a:lnTo>
                    <a:pt x="254" y="164"/>
                  </a:lnTo>
                  <a:lnTo>
                    <a:pt x="347" y="130"/>
                  </a:lnTo>
                  <a:lnTo>
                    <a:pt x="440" y="97"/>
                  </a:lnTo>
                  <a:lnTo>
                    <a:pt x="537" y="69"/>
                  </a:lnTo>
                  <a:lnTo>
                    <a:pt x="636" y="40"/>
                  </a:lnTo>
                  <a:lnTo>
                    <a:pt x="735" y="13"/>
                  </a:lnTo>
                  <a:lnTo>
                    <a:pt x="770" y="2"/>
                  </a:lnTo>
                  <a:lnTo>
                    <a:pt x="805" y="0"/>
                  </a:lnTo>
                  <a:lnTo>
                    <a:pt x="840" y="3"/>
                  </a:lnTo>
                  <a:lnTo>
                    <a:pt x="877" y="11"/>
                  </a:lnTo>
                  <a:lnTo>
                    <a:pt x="910" y="21"/>
                  </a:lnTo>
                  <a:lnTo>
                    <a:pt x="944" y="33"/>
                  </a:lnTo>
                  <a:lnTo>
                    <a:pt x="979" y="44"/>
                  </a:lnTo>
                  <a:lnTo>
                    <a:pt x="1014" y="56"/>
                  </a:lnTo>
                  <a:lnTo>
                    <a:pt x="1022" y="58"/>
                  </a:lnTo>
                  <a:lnTo>
                    <a:pt x="1034" y="62"/>
                  </a:lnTo>
                  <a:lnTo>
                    <a:pt x="1045" y="66"/>
                  </a:lnTo>
                  <a:lnTo>
                    <a:pt x="1057" y="69"/>
                  </a:lnTo>
                  <a:lnTo>
                    <a:pt x="1069" y="71"/>
                  </a:lnTo>
                  <a:lnTo>
                    <a:pt x="1080" y="73"/>
                  </a:lnTo>
                  <a:lnTo>
                    <a:pt x="1092" y="75"/>
                  </a:lnTo>
                  <a:lnTo>
                    <a:pt x="1103" y="79"/>
                  </a:lnTo>
                  <a:close/>
                </a:path>
              </a:pathLst>
            </a:custGeom>
            <a:solidFill>
              <a:srgbClr val="FFB2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19" name="Freeform 31"/>
            <p:cNvSpPr>
              <a:spLocks/>
            </p:cNvSpPr>
            <p:nvPr/>
          </p:nvSpPr>
          <p:spPr bwMode="auto">
            <a:xfrm>
              <a:off x="3673" y="2643"/>
              <a:ext cx="854" cy="169"/>
            </a:xfrm>
            <a:custGeom>
              <a:avLst/>
              <a:gdLst>
                <a:gd name="T0" fmla="*/ 4 w 1709"/>
                <a:gd name="T1" fmla="*/ 1 h 337"/>
                <a:gd name="T2" fmla="*/ 4 w 1709"/>
                <a:gd name="T3" fmla="*/ 1 h 337"/>
                <a:gd name="T4" fmla="*/ 4 w 1709"/>
                <a:gd name="T5" fmla="*/ 1 h 337"/>
                <a:gd name="T6" fmla="*/ 4 w 1709"/>
                <a:gd name="T7" fmla="*/ 1 h 337"/>
                <a:gd name="T8" fmla="*/ 4 w 1709"/>
                <a:gd name="T9" fmla="*/ 1 h 337"/>
                <a:gd name="T10" fmla="*/ 5 w 1709"/>
                <a:gd name="T11" fmla="*/ 1 h 337"/>
                <a:gd name="T12" fmla="*/ 5 w 1709"/>
                <a:gd name="T13" fmla="*/ 1 h 337"/>
                <a:gd name="T14" fmla="*/ 5 w 1709"/>
                <a:gd name="T15" fmla="*/ 1 h 337"/>
                <a:gd name="T16" fmla="*/ 5 w 1709"/>
                <a:gd name="T17" fmla="*/ 1 h 337"/>
                <a:gd name="T18" fmla="*/ 6 w 1709"/>
                <a:gd name="T19" fmla="*/ 1 h 337"/>
                <a:gd name="T20" fmla="*/ 6 w 1709"/>
                <a:gd name="T21" fmla="*/ 1 h 337"/>
                <a:gd name="T22" fmla="*/ 6 w 1709"/>
                <a:gd name="T23" fmla="*/ 1 h 337"/>
                <a:gd name="T24" fmla="*/ 6 w 1709"/>
                <a:gd name="T25" fmla="*/ 1 h 337"/>
                <a:gd name="T26" fmla="*/ 6 w 1709"/>
                <a:gd name="T27" fmla="*/ 1 h 337"/>
                <a:gd name="T28" fmla="*/ 6 w 1709"/>
                <a:gd name="T29" fmla="*/ 2 h 337"/>
                <a:gd name="T30" fmla="*/ 6 w 1709"/>
                <a:gd name="T31" fmla="*/ 2 h 337"/>
                <a:gd name="T32" fmla="*/ 6 w 1709"/>
                <a:gd name="T33" fmla="*/ 2 h 337"/>
                <a:gd name="T34" fmla="*/ 5 w 1709"/>
                <a:gd name="T35" fmla="*/ 1 h 337"/>
                <a:gd name="T36" fmla="*/ 5 w 1709"/>
                <a:gd name="T37" fmla="*/ 1 h 337"/>
                <a:gd name="T38" fmla="*/ 5 w 1709"/>
                <a:gd name="T39" fmla="*/ 1 h 337"/>
                <a:gd name="T40" fmla="*/ 4 w 1709"/>
                <a:gd name="T41" fmla="*/ 1 h 337"/>
                <a:gd name="T42" fmla="*/ 4 w 1709"/>
                <a:gd name="T43" fmla="*/ 2 h 337"/>
                <a:gd name="T44" fmla="*/ 3 w 1709"/>
                <a:gd name="T45" fmla="*/ 2 h 337"/>
                <a:gd name="T46" fmla="*/ 3 w 1709"/>
                <a:gd name="T47" fmla="*/ 1 h 337"/>
                <a:gd name="T48" fmla="*/ 2 w 1709"/>
                <a:gd name="T49" fmla="*/ 1 h 337"/>
                <a:gd name="T50" fmla="*/ 1 w 1709"/>
                <a:gd name="T51" fmla="*/ 2 h 337"/>
                <a:gd name="T52" fmla="*/ 1 w 1709"/>
                <a:gd name="T53" fmla="*/ 2 h 337"/>
                <a:gd name="T54" fmla="*/ 1 w 1709"/>
                <a:gd name="T55" fmla="*/ 2 h 337"/>
                <a:gd name="T56" fmla="*/ 0 w 1709"/>
                <a:gd name="T57" fmla="*/ 2 h 337"/>
                <a:gd name="T58" fmla="*/ 0 w 1709"/>
                <a:gd name="T59" fmla="*/ 2 h 337"/>
                <a:gd name="T60" fmla="*/ 0 w 1709"/>
                <a:gd name="T61" fmla="*/ 2 h 337"/>
                <a:gd name="T62" fmla="*/ 0 w 1709"/>
                <a:gd name="T63" fmla="*/ 2 h 337"/>
                <a:gd name="T64" fmla="*/ 0 w 1709"/>
                <a:gd name="T65" fmla="*/ 2 h 337"/>
                <a:gd name="T66" fmla="*/ 0 w 1709"/>
                <a:gd name="T67" fmla="*/ 2 h 337"/>
                <a:gd name="T68" fmla="*/ 0 w 1709"/>
                <a:gd name="T69" fmla="*/ 1 h 337"/>
                <a:gd name="T70" fmla="*/ 0 w 1709"/>
                <a:gd name="T71" fmla="*/ 1 h 337"/>
                <a:gd name="T72" fmla="*/ 1 w 1709"/>
                <a:gd name="T73" fmla="*/ 1 h 337"/>
                <a:gd name="T74" fmla="*/ 2 w 1709"/>
                <a:gd name="T75" fmla="*/ 1 h 337"/>
                <a:gd name="T76" fmla="*/ 3 w 1709"/>
                <a:gd name="T77" fmla="*/ 1 h 337"/>
                <a:gd name="T78" fmla="*/ 3 w 1709"/>
                <a:gd name="T79" fmla="*/ 1 h 337"/>
                <a:gd name="T80" fmla="*/ 3 w 1709"/>
                <a:gd name="T81" fmla="*/ 1 h 337"/>
                <a:gd name="T82" fmla="*/ 3 w 1709"/>
                <a:gd name="T83" fmla="*/ 1 h 337"/>
                <a:gd name="T84" fmla="*/ 3 w 1709"/>
                <a:gd name="T85" fmla="*/ 1 h 337"/>
                <a:gd name="T86" fmla="*/ 4 w 1709"/>
                <a:gd name="T87" fmla="*/ 1 h 337"/>
                <a:gd name="T88" fmla="*/ 4 w 1709"/>
                <a:gd name="T89" fmla="*/ 1 h 337"/>
                <a:gd name="T90" fmla="*/ 4 w 1709"/>
                <a:gd name="T91" fmla="*/ 1 h 33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709"/>
                <a:gd name="T139" fmla="*/ 0 h 337"/>
                <a:gd name="T140" fmla="*/ 1709 w 1709"/>
                <a:gd name="T141" fmla="*/ 337 h 337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709" h="337">
                  <a:moveTo>
                    <a:pt x="1103" y="79"/>
                  </a:moveTo>
                  <a:lnTo>
                    <a:pt x="1115" y="87"/>
                  </a:lnTo>
                  <a:lnTo>
                    <a:pt x="1135" y="87"/>
                  </a:lnTo>
                  <a:lnTo>
                    <a:pt x="1154" y="83"/>
                  </a:lnTo>
                  <a:lnTo>
                    <a:pt x="1171" y="79"/>
                  </a:lnTo>
                  <a:lnTo>
                    <a:pt x="1191" y="66"/>
                  </a:lnTo>
                  <a:lnTo>
                    <a:pt x="1212" y="54"/>
                  </a:lnTo>
                  <a:lnTo>
                    <a:pt x="1231" y="40"/>
                  </a:lnTo>
                  <a:lnTo>
                    <a:pt x="1251" y="29"/>
                  </a:lnTo>
                  <a:lnTo>
                    <a:pt x="1268" y="17"/>
                  </a:lnTo>
                  <a:lnTo>
                    <a:pt x="1290" y="9"/>
                  </a:lnTo>
                  <a:lnTo>
                    <a:pt x="1313" y="4"/>
                  </a:lnTo>
                  <a:lnTo>
                    <a:pt x="1338" y="6"/>
                  </a:lnTo>
                  <a:lnTo>
                    <a:pt x="1377" y="21"/>
                  </a:lnTo>
                  <a:lnTo>
                    <a:pt x="1416" y="39"/>
                  </a:lnTo>
                  <a:lnTo>
                    <a:pt x="1453" y="56"/>
                  </a:lnTo>
                  <a:lnTo>
                    <a:pt x="1489" y="73"/>
                  </a:lnTo>
                  <a:lnTo>
                    <a:pt x="1524" y="89"/>
                  </a:lnTo>
                  <a:lnTo>
                    <a:pt x="1561" y="110"/>
                  </a:lnTo>
                  <a:lnTo>
                    <a:pt x="1596" y="132"/>
                  </a:lnTo>
                  <a:lnTo>
                    <a:pt x="1635" y="159"/>
                  </a:lnTo>
                  <a:lnTo>
                    <a:pt x="1641" y="170"/>
                  </a:lnTo>
                  <a:lnTo>
                    <a:pt x="1652" y="184"/>
                  </a:lnTo>
                  <a:lnTo>
                    <a:pt x="1662" y="196"/>
                  </a:lnTo>
                  <a:lnTo>
                    <a:pt x="1674" y="209"/>
                  </a:lnTo>
                  <a:lnTo>
                    <a:pt x="1683" y="221"/>
                  </a:lnTo>
                  <a:lnTo>
                    <a:pt x="1693" y="234"/>
                  </a:lnTo>
                  <a:lnTo>
                    <a:pt x="1701" y="246"/>
                  </a:lnTo>
                  <a:lnTo>
                    <a:pt x="1709" y="262"/>
                  </a:lnTo>
                  <a:lnTo>
                    <a:pt x="1678" y="283"/>
                  </a:lnTo>
                  <a:lnTo>
                    <a:pt x="1648" y="293"/>
                  </a:lnTo>
                  <a:lnTo>
                    <a:pt x="1615" y="293"/>
                  </a:lnTo>
                  <a:lnTo>
                    <a:pt x="1584" y="287"/>
                  </a:lnTo>
                  <a:lnTo>
                    <a:pt x="1550" y="275"/>
                  </a:lnTo>
                  <a:lnTo>
                    <a:pt x="1517" y="265"/>
                  </a:lnTo>
                  <a:lnTo>
                    <a:pt x="1484" y="256"/>
                  </a:lnTo>
                  <a:lnTo>
                    <a:pt x="1455" y="254"/>
                  </a:lnTo>
                  <a:lnTo>
                    <a:pt x="1410" y="236"/>
                  </a:lnTo>
                  <a:lnTo>
                    <a:pt x="1367" y="231"/>
                  </a:lnTo>
                  <a:lnTo>
                    <a:pt x="1325" y="231"/>
                  </a:lnTo>
                  <a:lnTo>
                    <a:pt x="1282" y="238"/>
                  </a:lnTo>
                  <a:lnTo>
                    <a:pt x="1239" y="246"/>
                  </a:lnTo>
                  <a:lnTo>
                    <a:pt x="1197" y="258"/>
                  </a:lnTo>
                  <a:lnTo>
                    <a:pt x="1156" y="271"/>
                  </a:lnTo>
                  <a:lnTo>
                    <a:pt x="1119" y="285"/>
                  </a:lnTo>
                  <a:lnTo>
                    <a:pt x="1020" y="267"/>
                  </a:lnTo>
                  <a:lnTo>
                    <a:pt x="923" y="254"/>
                  </a:lnTo>
                  <a:lnTo>
                    <a:pt x="822" y="244"/>
                  </a:lnTo>
                  <a:lnTo>
                    <a:pt x="723" y="240"/>
                  </a:lnTo>
                  <a:lnTo>
                    <a:pt x="623" y="242"/>
                  </a:lnTo>
                  <a:lnTo>
                    <a:pt x="526" y="256"/>
                  </a:lnTo>
                  <a:lnTo>
                    <a:pt x="431" y="279"/>
                  </a:lnTo>
                  <a:lnTo>
                    <a:pt x="343" y="314"/>
                  </a:lnTo>
                  <a:lnTo>
                    <a:pt x="316" y="327"/>
                  </a:lnTo>
                  <a:lnTo>
                    <a:pt x="289" y="335"/>
                  </a:lnTo>
                  <a:lnTo>
                    <a:pt x="260" y="337"/>
                  </a:lnTo>
                  <a:lnTo>
                    <a:pt x="233" y="335"/>
                  </a:lnTo>
                  <a:lnTo>
                    <a:pt x="204" y="329"/>
                  </a:lnTo>
                  <a:lnTo>
                    <a:pt x="175" y="326"/>
                  </a:lnTo>
                  <a:lnTo>
                    <a:pt x="145" y="322"/>
                  </a:lnTo>
                  <a:lnTo>
                    <a:pt x="118" y="324"/>
                  </a:lnTo>
                  <a:lnTo>
                    <a:pt x="103" y="316"/>
                  </a:lnTo>
                  <a:lnTo>
                    <a:pt x="89" y="312"/>
                  </a:lnTo>
                  <a:lnTo>
                    <a:pt x="74" y="308"/>
                  </a:lnTo>
                  <a:lnTo>
                    <a:pt x="58" y="308"/>
                  </a:lnTo>
                  <a:lnTo>
                    <a:pt x="43" y="306"/>
                  </a:lnTo>
                  <a:lnTo>
                    <a:pt x="27" y="304"/>
                  </a:lnTo>
                  <a:lnTo>
                    <a:pt x="12" y="300"/>
                  </a:lnTo>
                  <a:lnTo>
                    <a:pt x="0" y="298"/>
                  </a:lnTo>
                  <a:lnTo>
                    <a:pt x="79" y="232"/>
                  </a:lnTo>
                  <a:lnTo>
                    <a:pt x="165" y="184"/>
                  </a:lnTo>
                  <a:lnTo>
                    <a:pt x="254" y="145"/>
                  </a:lnTo>
                  <a:lnTo>
                    <a:pt x="347" y="116"/>
                  </a:lnTo>
                  <a:lnTo>
                    <a:pt x="440" y="89"/>
                  </a:lnTo>
                  <a:lnTo>
                    <a:pt x="537" y="66"/>
                  </a:lnTo>
                  <a:lnTo>
                    <a:pt x="636" y="40"/>
                  </a:lnTo>
                  <a:lnTo>
                    <a:pt x="735" y="13"/>
                  </a:lnTo>
                  <a:lnTo>
                    <a:pt x="770" y="2"/>
                  </a:lnTo>
                  <a:lnTo>
                    <a:pt x="805" y="0"/>
                  </a:lnTo>
                  <a:lnTo>
                    <a:pt x="840" y="4"/>
                  </a:lnTo>
                  <a:lnTo>
                    <a:pt x="877" y="11"/>
                  </a:lnTo>
                  <a:lnTo>
                    <a:pt x="910" y="21"/>
                  </a:lnTo>
                  <a:lnTo>
                    <a:pt x="944" y="33"/>
                  </a:lnTo>
                  <a:lnTo>
                    <a:pt x="977" y="44"/>
                  </a:lnTo>
                  <a:lnTo>
                    <a:pt x="1012" y="56"/>
                  </a:lnTo>
                  <a:lnTo>
                    <a:pt x="1020" y="58"/>
                  </a:lnTo>
                  <a:lnTo>
                    <a:pt x="1032" y="62"/>
                  </a:lnTo>
                  <a:lnTo>
                    <a:pt x="1043" y="66"/>
                  </a:lnTo>
                  <a:lnTo>
                    <a:pt x="1055" y="70"/>
                  </a:lnTo>
                  <a:lnTo>
                    <a:pt x="1067" y="71"/>
                  </a:lnTo>
                  <a:lnTo>
                    <a:pt x="1078" y="73"/>
                  </a:lnTo>
                  <a:lnTo>
                    <a:pt x="1090" y="75"/>
                  </a:lnTo>
                  <a:lnTo>
                    <a:pt x="1103" y="79"/>
                  </a:lnTo>
                  <a:close/>
                </a:path>
              </a:pathLst>
            </a:custGeom>
            <a:solidFill>
              <a:srgbClr val="FFB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20" name="Freeform 32"/>
            <p:cNvSpPr>
              <a:spLocks/>
            </p:cNvSpPr>
            <p:nvPr/>
          </p:nvSpPr>
          <p:spPr bwMode="auto">
            <a:xfrm>
              <a:off x="3673" y="2657"/>
              <a:ext cx="854" cy="155"/>
            </a:xfrm>
            <a:custGeom>
              <a:avLst/>
              <a:gdLst>
                <a:gd name="T0" fmla="*/ 4 w 1709"/>
                <a:gd name="T1" fmla="*/ 1 h 310"/>
                <a:gd name="T2" fmla="*/ 4 w 1709"/>
                <a:gd name="T3" fmla="*/ 1 h 310"/>
                <a:gd name="T4" fmla="*/ 4 w 1709"/>
                <a:gd name="T5" fmla="*/ 1 h 310"/>
                <a:gd name="T6" fmla="*/ 4 w 1709"/>
                <a:gd name="T7" fmla="*/ 1 h 310"/>
                <a:gd name="T8" fmla="*/ 4 w 1709"/>
                <a:gd name="T9" fmla="*/ 1 h 310"/>
                <a:gd name="T10" fmla="*/ 4 w 1709"/>
                <a:gd name="T11" fmla="*/ 1 h 310"/>
                <a:gd name="T12" fmla="*/ 5 w 1709"/>
                <a:gd name="T13" fmla="*/ 1 h 310"/>
                <a:gd name="T14" fmla="*/ 5 w 1709"/>
                <a:gd name="T15" fmla="*/ 1 h 310"/>
                <a:gd name="T16" fmla="*/ 5 w 1709"/>
                <a:gd name="T17" fmla="*/ 1 h 310"/>
                <a:gd name="T18" fmla="*/ 5 w 1709"/>
                <a:gd name="T19" fmla="*/ 1 h 310"/>
                <a:gd name="T20" fmla="*/ 6 w 1709"/>
                <a:gd name="T21" fmla="*/ 1 h 310"/>
                <a:gd name="T22" fmla="*/ 6 w 1709"/>
                <a:gd name="T23" fmla="*/ 1 h 310"/>
                <a:gd name="T24" fmla="*/ 6 w 1709"/>
                <a:gd name="T25" fmla="*/ 1 h 310"/>
                <a:gd name="T26" fmla="*/ 6 w 1709"/>
                <a:gd name="T27" fmla="*/ 1 h 310"/>
                <a:gd name="T28" fmla="*/ 6 w 1709"/>
                <a:gd name="T29" fmla="*/ 1 h 310"/>
                <a:gd name="T30" fmla="*/ 6 w 1709"/>
                <a:gd name="T31" fmla="*/ 1 h 310"/>
                <a:gd name="T32" fmla="*/ 6 w 1709"/>
                <a:gd name="T33" fmla="*/ 1 h 310"/>
                <a:gd name="T34" fmla="*/ 6 w 1709"/>
                <a:gd name="T35" fmla="*/ 1 h 310"/>
                <a:gd name="T36" fmla="*/ 5 w 1709"/>
                <a:gd name="T37" fmla="*/ 1 h 310"/>
                <a:gd name="T38" fmla="*/ 5 w 1709"/>
                <a:gd name="T39" fmla="*/ 1 h 310"/>
                <a:gd name="T40" fmla="*/ 5 w 1709"/>
                <a:gd name="T41" fmla="*/ 1 h 310"/>
                <a:gd name="T42" fmla="*/ 4 w 1709"/>
                <a:gd name="T43" fmla="*/ 1 h 310"/>
                <a:gd name="T44" fmla="*/ 4 w 1709"/>
                <a:gd name="T45" fmla="*/ 1 h 310"/>
                <a:gd name="T46" fmla="*/ 3 w 1709"/>
                <a:gd name="T47" fmla="*/ 1 h 310"/>
                <a:gd name="T48" fmla="*/ 3 w 1709"/>
                <a:gd name="T49" fmla="*/ 1 h 310"/>
                <a:gd name="T50" fmla="*/ 2 w 1709"/>
                <a:gd name="T51" fmla="*/ 1 h 310"/>
                <a:gd name="T52" fmla="*/ 1 w 1709"/>
                <a:gd name="T53" fmla="*/ 1 h 310"/>
                <a:gd name="T54" fmla="*/ 1 w 1709"/>
                <a:gd name="T55" fmla="*/ 1 h 310"/>
                <a:gd name="T56" fmla="*/ 1 w 1709"/>
                <a:gd name="T57" fmla="*/ 1 h 310"/>
                <a:gd name="T58" fmla="*/ 0 w 1709"/>
                <a:gd name="T59" fmla="*/ 1 h 310"/>
                <a:gd name="T60" fmla="*/ 0 w 1709"/>
                <a:gd name="T61" fmla="*/ 1 h 310"/>
                <a:gd name="T62" fmla="*/ 0 w 1709"/>
                <a:gd name="T63" fmla="*/ 1 h 310"/>
                <a:gd name="T64" fmla="*/ 0 w 1709"/>
                <a:gd name="T65" fmla="*/ 1 h 310"/>
                <a:gd name="T66" fmla="*/ 0 w 1709"/>
                <a:gd name="T67" fmla="*/ 1 h 310"/>
                <a:gd name="T68" fmla="*/ 0 w 1709"/>
                <a:gd name="T69" fmla="*/ 1 h 310"/>
                <a:gd name="T70" fmla="*/ 0 w 1709"/>
                <a:gd name="T71" fmla="*/ 1 h 310"/>
                <a:gd name="T72" fmla="*/ 0 w 1709"/>
                <a:gd name="T73" fmla="*/ 1 h 310"/>
                <a:gd name="T74" fmla="*/ 1 w 1709"/>
                <a:gd name="T75" fmla="*/ 1 h 310"/>
                <a:gd name="T76" fmla="*/ 2 w 1709"/>
                <a:gd name="T77" fmla="*/ 1 h 310"/>
                <a:gd name="T78" fmla="*/ 3 w 1709"/>
                <a:gd name="T79" fmla="*/ 1 h 310"/>
                <a:gd name="T80" fmla="*/ 3 w 1709"/>
                <a:gd name="T81" fmla="*/ 1 h 310"/>
                <a:gd name="T82" fmla="*/ 3 w 1709"/>
                <a:gd name="T83" fmla="*/ 1 h 310"/>
                <a:gd name="T84" fmla="*/ 3 w 1709"/>
                <a:gd name="T85" fmla="*/ 1 h 310"/>
                <a:gd name="T86" fmla="*/ 3 w 1709"/>
                <a:gd name="T87" fmla="*/ 1 h 310"/>
                <a:gd name="T88" fmla="*/ 4 w 1709"/>
                <a:gd name="T89" fmla="*/ 1 h 310"/>
                <a:gd name="T90" fmla="*/ 4 w 1709"/>
                <a:gd name="T91" fmla="*/ 1 h 310"/>
                <a:gd name="T92" fmla="*/ 4 w 1709"/>
                <a:gd name="T93" fmla="*/ 1 h 31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709"/>
                <a:gd name="T142" fmla="*/ 0 h 310"/>
                <a:gd name="T143" fmla="*/ 1709 w 1709"/>
                <a:gd name="T144" fmla="*/ 310 h 31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709" h="310">
                  <a:moveTo>
                    <a:pt x="1103" y="79"/>
                  </a:moveTo>
                  <a:lnTo>
                    <a:pt x="1117" y="87"/>
                  </a:lnTo>
                  <a:lnTo>
                    <a:pt x="1136" y="85"/>
                  </a:lnTo>
                  <a:lnTo>
                    <a:pt x="1146" y="81"/>
                  </a:lnTo>
                  <a:lnTo>
                    <a:pt x="1158" y="79"/>
                  </a:lnTo>
                  <a:lnTo>
                    <a:pt x="1167" y="76"/>
                  </a:lnTo>
                  <a:lnTo>
                    <a:pt x="1175" y="76"/>
                  </a:lnTo>
                  <a:lnTo>
                    <a:pt x="1195" y="62"/>
                  </a:lnTo>
                  <a:lnTo>
                    <a:pt x="1216" y="50"/>
                  </a:lnTo>
                  <a:lnTo>
                    <a:pt x="1233" y="39"/>
                  </a:lnTo>
                  <a:lnTo>
                    <a:pt x="1253" y="27"/>
                  </a:lnTo>
                  <a:lnTo>
                    <a:pt x="1270" y="15"/>
                  </a:lnTo>
                  <a:lnTo>
                    <a:pt x="1290" y="8"/>
                  </a:lnTo>
                  <a:lnTo>
                    <a:pt x="1311" y="4"/>
                  </a:lnTo>
                  <a:lnTo>
                    <a:pt x="1336" y="6"/>
                  </a:lnTo>
                  <a:lnTo>
                    <a:pt x="1375" y="19"/>
                  </a:lnTo>
                  <a:lnTo>
                    <a:pt x="1416" y="35"/>
                  </a:lnTo>
                  <a:lnTo>
                    <a:pt x="1453" y="46"/>
                  </a:lnTo>
                  <a:lnTo>
                    <a:pt x="1489" y="58"/>
                  </a:lnTo>
                  <a:lnTo>
                    <a:pt x="1524" y="70"/>
                  </a:lnTo>
                  <a:lnTo>
                    <a:pt x="1561" y="87"/>
                  </a:lnTo>
                  <a:lnTo>
                    <a:pt x="1596" y="107"/>
                  </a:lnTo>
                  <a:lnTo>
                    <a:pt x="1635" y="132"/>
                  </a:lnTo>
                  <a:lnTo>
                    <a:pt x="1641" y="143"/>
                  </a:lnTo>
                  <a:lnTo>
                    <a:pt x="1652" y="157"/>
                  </a:lnTo>
                  <a:lnTo>
                    <a:pt x="1662" y="169"/>
                  </a:lnTo>
                  <a:lnTo>
                    <a:pt x="1674" y="182"/>
                  </a:lnTo>
                  <a:lnTo>
                    <a:pt x="1683" y="194"/>
                  </a:lnTo>
                  <a:lnTo>
                    <a:pt x="1693" y="207"/>
                  </a:lnTo>
                  <a:lnTo>
                    <a:pt x="1701" y="219"/>
                  </a:lnTo>
                  <a:lnTo>
                    <a:pt x="1709" y="235"/>
                  </a:lnTo>
                  <a:lnTo>
                    <a:pt x="1678" y="256"/>
                  </a:lnTo>
                  <a:lnTo>
                    <a:pt x="1648" y="266"/>
                  </a:lnTo>
                  <a:lnTo>
                    <a:pt x="1615" y="266"/>
                  </a:lnTo>
                  <a:lnTo>
                    <a:pt x="1584" y="260"/>
                  </a:lnTo>
                  <a:lnTo>
                    <a:pt x="1550" y="248"/>
                  </a:lnTo>
                  <a:lnTo>
                    <a:pt x="1517" y="238"/>
                  </a:lnTo>
                  <a:lnTo>
                    <a:pt x="1484" y="229"/>
                  </a:lnTo>
                  <a:lnTo>
                    <a:pt x="1455" y="227"/>
                  </a:lnTo>
                  <a:lnTo>
                    <a:pt x="1410" y="209"/>
                  </a:lnTo>
                  <a:lnTo>
                    <a:pt x="1367" y="204"/>
                  </a:lnTo>
                  <a:lnTo>
                    <a:pt x="1325" y="204"/>
                  </a:lnTo>
                  <a:lnTo>
                    <a:pt x="1282" y="211"/>
                  </a:lnTo>
                  <a:lnTo>
                    <a:pt x="1239" y="219"/>
                  </a:lnTo>
                  <a:lnTo>
                    <a:pt x="1197" y="231"/>
                  </a:lnTo>
                  <a:lnTo>
                    <a:pt x="1156" y="244"/>
                  </a:lnTo>
                  <a:lnTo>
                    <a:pt x="1119" y="258"/>
                  </a:lnTo>
                  <a:lnTo>
                    <a:pt x="1020" y="240"/>
                  </a:lnTo>
                  <a:lnTo>
                    <a:pt x="923" y="227"/>
                  </a:lnTo>
                  <a:lnTo>
                    <a:pt x="822" y="217"/>
                  </a:lnTo>
                  <a:lnTo>
                    <a:pt x="723" y="213"/>
                  </a:lnTo>
                  <a:lnTo>
                    <a:pt x="623" y="215"/>
                  </a:lnTo>
                  <a:lnTo>
                    <a:pt x="526" y="229"/>
                  </a:lnTo>
                  <a:lnTo>
                    <a:pt x="431" y="252"/>
                  </a:lnTo>
                  <a:lnTo>
                    <a:pt x="343" y="287"/>
                  </a:lnTo>
                  <a:lnTo>
                    <a:pt x="316" y="300"/>
                  </a:lnTo>
                  <a:lnTo>
                    <a:pt x="289" y="308"/>
                  </a:lnTo>
                  <a:lnTo>
                    <a:pt x="260" y="310"/>
                  </a:lnTo>
                  <a:lnTo>
                    <a:pt x="233" y="308"/>
                  </a:lnTo>
                  <a:lnTo>
                    <a:pt x="204" y="302"/>
                  </a:lnTo>
                  <a:lnTo>
                    <a:pt x="175" y="299"/>
                  </a:lnTo>
                  <a:lnTo>
                    <a:pt x="145" y="295"/>
                  </a:lnTo>
                  <a:lnTo>
                    <a:pt x="118" y="297"/>
                  </a:lnTo>
                  <a:lnTo>
                    <a:pt x="103" y="289"/>
                  </a:lnTo>
                  <a:lnTo>
                    <a:pt x="89" y="285"/>
                  </a:lnTo>
                  <a:lnTo>
                    <a:pt x="74" y="281"/>
                  </a:lnTo>
                  <a:lnTo>
                    <a:pt x="58" y="281"/>
                  </a:lnTo>
                  <a:lnTo>
                    <a:pt x="43" y="279"/>
                  </a:lnTo>
                  <a:lnTo>
                    <a:pt x="27" y="277"/>
                  </a:lnTo>
                  <a:lnTo>
                    <a:pt x="12" y="273"/>
                  </a:lnTo>
                  <a:lnTo>
                    <a:pt x="0" y="271"/>
                  </a:lnTo>
                  <a:lnTo>
                    <a:pt x="79" y="207"/>
                  </a:lnTo>
                  <a:lnTo>
                    <a:pt x="165" y="163"/>
                  </a:lnTo>
                  <a:lnTo>
                    <a:pt x="254" y="128"/>
                  </a:lnTo>
                  <a:lnTo>
                    <a:pt x="347" y="103"/>
                  </a:lnTo>
                  <a:lnTo>
                    <a:pt x="440" y="79"/>
                  </a:lnTo>
                  <a:lnTo>
                    <a:pt x="537" y="60"/>
                  </a:lnTo>
                  <a:lnTo>
                    <a:pt x="636" y="39"/>
                  </a:lnTo>
                  <a:lnTo>
                    <a:pt x="735" y="13"/>
                  </a:lnTo>
                  <a:lnTo>
                    <a:pt x="770" y="2"/>
                  </a:lnTo>
                  <a:lnTo>
                    <a:pt x="805" y="0"/>
                  </a:lnTo>
                  <a:lnTo>
                    <a:pt x="840" y="4"/>
                  </a:lnTo>
                  <a:lnTo>
                    <a:pt x="875" y="12"/>
                  </a:lnTo>
                  <a:lnTo>
                    <a:pt x="908" y="21"/>
                  </a:lnTo>
                  <a:lnTo>
                    <a:pt x="943" y="33"/>
                  </a:lnTo>
                  <a:lnTo>
                    <a:pt x="975" y="43"/>
                  </a:lnTo>
                  <a:lnTo>
                    <a:pt x="1010" y="54"/>
                  </a:lnTo>
                  <a:lnTo>
                    <a:pt x="1020" y="58"/>
                  </a:lnTo>
                  <a:lnTo>
                    <a:pt x="1032" y="62"/>
                  </a:lnTo>
                  <a:lnTo>
                    <a:pt x="1043" y="66"/>
                  </a:lnTo>
                  <a:lnTo>
                    <a:pt x="1055" y="70"/>
                  </a:lnTo>
                  <a:lnTo>
                    <a:pt x="1067" y="72"/>
                  </a:lnTo>
                  <a:lnTo>
                    <a:pt x="1078" y="74"/>
                  </a:lnTo>
                  <a:lnTo>
                    <a:pt x="1090" y="76"/>
                  </a:lnTo>
                  <a:lnTo>
                    <a:pt x="1103" y="79"/>
                  </a:lnTo>
                  <a:close/>
                </a:path>
              </a:pathLst>
            </a:custGeom>
            <a:solidFill>
              <a:srgbClr val="FFB7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21" name="Freeform 33"/>
            <p:cNvSpPr>
              <a:spLocks/>
            </p:cNvSpPr>
            <p:nvPr/>
          </p:nvSpPr>
          <p:spPr bwMode="auto">
            <a:xfrm>
              <a:off x="3673" y="2671"/>
              <a:ext cx="854" cy="141"/>
            </a:xfrm>
            <a:custGeom>
              <a:avLst/>
              <a:gdLst>
                <a:gd name="T0" fmla="*/ 4 w 1709"/>
                <a:gd name="T1" fmla="*/ 0 h 283"/>
                <a:gd name="T2" fmla="*/ 4 w 1709"/>
                <a:gd name="T3" fmla="*/ 0 h 283"/>
                <a:gd name="T4" fmla="*/ 4 w 1709"/>
                <a:gd name="T5" fmla="*/ 0 h 283"/>
                <a:gd name="T6" fmla="*/ 4 w 1709"/>
                <a:gd name="T7" fmla="*/ 0 h 283"/>
                <a:gd name="T8" fmla="*/ 4 w 1709"/>
                <a:gd name="T9" fmla="*/ 0 h 283"/>
                <a:gd name="T10" fmla="*/ 4 w 1709"/>
                <a:gd name="T11" fmla="*/ 0 h 283"/>
                <a:gd name="T12" fmla="*/ 4 w 1709"/>
                <a:gd name="T13" fmla="*/ 0 h 283"/>
                <a:gd name="T14" fmla="*/ 5 w 1709"/>
                <a:gd name="T15" fmla="*/ 0 h 283"/>
                <a:gd name="T16" fmla="*/ 5 w 1709"/>
                <a:gd name="T17" fmla="*/ 0 h 283"/>
                <a:gd name="T18" fmla="*/ 5 w 1709"/>
                <a:gd name="T19" fmla="*/ 0 h 283"/>
                <a:gd name="T20" fmla="*/ 5 w 1709"/>
                <a:gd name="T21" fmla="*/ 0 h 283"/>
                <a:gd name="T22" fmla="*/ 6 w 1709"/>
                <a:gd name="T23" fmla="*/ 0 h 283"/>
                <a:gd name="T24" fmla="*/ 6 w 1709"/>
                <a:gd name="T25" fmla="*/ 0 h 283"/>
                <a:gd name="T26" fmla="*/ 6 w 1709"/>
                <a:gd name="T27" fmla="*/ 0 h 283"/>
                <a:gd name="T28" fmla="*/ 6 w 1709"/>
                <a:gd name="T29" fmla="*/ 0 h 283"/>
                <a:gd name="T30" fmla="*/ 6 w 1709"/>
                <a:gd name="T31" fmla="*/ 0 h 283"/>
                <a:gd name="T32" fmla="*/ 6 w 1709"/>
                <a:gd name="T33" fmla="*/ 0 h 283"/>
                <a:gd name="T34" fmla="*/ 6 w 1709"/>
                <a:gd name="T35" fmla="*/ 0 h 283"/>
                <a:gd name="T36" fmla="*/ 6 w 1709"/>
                <a:gd name="T37" fmla="*/ 0 h 283"/>
                <a:gd name="T38" fmla="*/ 5 w 1709"/>
                <a:gd name="T39" fmla="*/ 0 h 283"/>
                <a:gd name="T40" fmla="*/ 5 w 1709"/>
                <a:gd name="T41" fmla="*/ 0 h 283"/>
                <a:gd name="T42" fmla="*/ 5 w 1709"/>
                <a:gd name="T43" fmla="*/ 0 h 283"/>
                <a:gd name="T44" fmla="*/ 4 w 1709"/>
                <a:gd name="T45" fmla="*/ 0 h 283"/>
                <a:gd name="T46" fmla="*/ 4 w 1709"/>
                <a:gd name="T47" fmla="*/ 0 h 283"/>
                <a:gd name="T48" fmla="*/ 3 w 1709"/>
                <a:gd name="T49" fmla="*/ 0 h 283"/>
                <a:gd name="T50" fmla="*/ 3 w 1709"/>
                <a:gd name="T51" fmla="*/ 0 h 283"/>
                <a:gd name="T52" fmla="*/ 2 w 1709"/>
                <a:gd name="T53" fmla="*/ 0 h 283"/>
                <a:gd name="T54" fmla="*/ 1 w 1709"/>
                <a:gd name="T55" fmla="*/ 0 h 283"/>
                <a:gd name="T56" fmla="*/ 1 w 1709"/>
                <a:gd name="T57" fmla="*/ 1 h 283"/>
                <a:gd name="T58" fmla="*/ 1 w 1709"/>
                <a:gd name="T59" fmla="*/ 1 h 283"/>
                <a:gd name="T60" fmla="*/ 0 w 1709"/>
                <a:gd name="T61" fmla="*/ 1 h 283"/>
                <a:gd name="T62" fmla="*/ 0 w 1709"/>
                <a:gd name="T63" fmla="*/ 1 h 283"/>
                <a:gd name="T64" fmla="*/ 0 w 1709"/>
                <a:gd name="T65" fmla="*/ 1 h 283"/>
                <a:gd name="T66" fmla="*/ 0 w 1709"/>
                <a:gd name="T67" fmla="*/ 0 h 283"/>
                <a:gd name="T68" fmla="*/ 0 w 1709"/>
                <a:gd name="T69" fmla="*/ 0 h 283"/>
                <a:gd name="T70" fmla="*/ 0 w 1709"/>
                <a:gd name="T71" fmla="*/ 0 h 283"/>
                <a:gd name="T72" fmla="*/ 0 w 1709"/>
                <a:gd name="T73" fmla="*/ 0 h 283"/>
                <a:gd name="T74" fmla="*/ 0 w 1709"/>
                <a:gd name="T75" fmla="*/ 0 h 283"/>
                <a:gd name="T76" fmla="*/ 1 w 1709"/>
                <a:gd name="T77" fmla="*/ 0 h 283"/>
                <a:gd name="T78" fmla="*/ 2 w 1709"/>
                <a:gd name="T79" fmla="*/ 0 h 283"/>
                <a:gd name="T80" fmla="*/ 3 w 1709"/>
                <a:gd name="T81" fmla="*/ 0 h 283"/>
                <a:gd name="T82" fmla="*/ 3 w 1709"/>
                <a:gd name="T83" fmla="*/ 0 h 283"/>
                <a:gd name="T84" fmla="*/ 3 w 1709"/>
                <a:gd name="T85" fmla="*/ 0 h 283"/>
                <a:gd name="T86" fmla="*/ 3 w 1709"/>
                <a:gd name="T87" fmla="*/ 0 h 283"/>
                <a:gd name="T88" fmla="*/ 3 w 1709"/>
                <a:gd name="T89" fmla="*/ 0 h 283"/>
                <a:gd name="T90" fmla="*/ 4 w 1709"/>
                <a:gd name="T91" fmla="*/ 0 h 283"/>
                <a:gd name="T92" fmla="*/ 4 w 1709"/>
                <a:gd name="T93" fmla="*/ 0 h 283"/>
                <a:gd name="T94" fmla="*/ 4 w 1709"/>
                <a:gd name="T95" fmla="*/ 0 h 28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709"/>
                <a:gd name="T145" fmla="*/ 0 h 283"/>
                <a:gd name="T146" fmla="*/ 1709 w 1709"/>
                <a:gd name="T147" fmla="*/ 283 h 28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709" h="283">
                  <a:moveTo>
                    <a:pt x="1103" y="80"/>
                  </a:moveTo>
                  <a:lnTo>
                    <a:pt x="1107" y="83"/>
                  </a:lnTo>
                  <a:lnTo>
                    <a:pt x="1117" y="85"/>
                  </a:lnTo>
                  <a:lnTo>
                    <a:pt x="1127" y="85"/>
                  </a:lnTo>
                  <a:lnTo>
                    <a:pt x="1138" y="85"/>
                  </a:lnTo>
                  <a:lnTo>
                    <a:pt x="1150" y="81"/>
                  </a:lnTo>
                  <a:lnTo>
                    <a:pt x="1162" y="78"/>
                  </a:lnTo>
                  <a:lnTo>
                    <a:pt x="1169" y="74"/>
                  </a:lnTo>
                  <a:lnTo>
                    <a:pt x="1179" y="74"/>
                  </a:lnTo>
                  <a:lnTo>
                    <a:pt x="1199" y="60"/>
                  </a:lnTo>
                  <a:lnTo>
                    <a:pt x="1218" y="49"/>
                  </a:lnTo>
                  <a:lnTo>
                    <a:pt x="1235" y="37"/>
                  </a:lnTo>
                  <a:lnTo>
                    <a:pt x="1253" y="25"/>
                  </a:lnTo>
                  <a:lnTo>
                    <a:pt x="1270" y="14"/>
                  </a:lnTo>
                  <a:lnTo>
                    <a:pt x="1288" y="8"/>
                  </a:lnTo>
                  <a:lnTo>
                    <a:pt x="1309" y="4"/>
                  </a:lnTo>
                  <a:lnTo>
                    <a:pt x="1336" y="6"/>
                  </a:lnTo>
                  <a:lnTo>
                    <a:pt x="1375" y="19"/>
                  </a:lnTo>
                  <a:lnTo>
                    <a:pt x="1414" y="29"/>
                  </a:lnTo>
                  <a:lnTo>
                    <a:pt x="1451" y="37"/>
                  </a:lnTo>
                  <a:lnTo>
                    <a:pt x="1487" y="45"/>
                  </a:lnTo>
                  <a:lnTo>
                    <a:pt x="1522" y="50"/>
                  </a:lnTo>
                  <a:lnTo>
                    <a:pt x="1559" y="64"/>
                  </a:lnTo>
                  <a:lnTo>
                    <a:pt x="1596" y="80"/>
                  </a:lnTo>
                  <a:lnTo>
                    <a:pt x="1635" y="105"/>
                  </a:lnTo>
                  <a:lnTo>
                    <a:pt x="1641" y="116"/>
                  </a:lnTo>
                  <a:lnTo>
                    <a:pt x="1652" y="130"/>
                  </a:lnTo>
                  <a:lnTo>
                    <a:pt x="1662" y="142"/>
                  </a:lnTo>
                  <a:lnTo>
                    <a:pt x="1674" y="155"/>
                  </a:lnTo>
                  <a:lnTo>
                    <a:pt x="1683" y="167"/>
                  </a:lnTo>
                  <a:lnTo>
                    <a:pt x="1693" y="180"/>
                  </a:lnTo>
                  <a:lnTo>
                    <a:pt x="1701" y="192"/>
                  </a:lnTo>
                  <a:lnTo>
                    <a:pt x="1709" y="208"/>
                  </a:lnTo>
                  <a:lnTo>
                    <a:pt x="1678" y="229"/>
                  </a:lnTo>
                  <a:lnTo>
                    <a:pt x="1648" y="239"/>
                  </a:lnTo>
                  <a:lnTo>
                    <a:pt x="1615" y="239"/>
                  </a:lnTo>
                  <a:lnTo>
                    <a:pt x="1584" y="233"/>
                  </a:lnTo>
                  <a:lnTo>
                    <a:pt x="1550" y="221"/>
                  </a:lnTo>
                  <a:lnTo>
                    <a:pt x="1517" y="211"/>
                  </a:lnTo>
                  <a:lnTo>
                    <a:pt x="1484" y="202"/>
                  </a:lnTo>
                  <a:lnTo>
                    <a:pt x="1455" y="200"/>
                  </a:lnTo>
                  <a:lnTo>
                    <a:pt x="1410" y="182"/>
                  </a:lnTo>
                  <a:lnTo>
                    <a:pt x="1367" y="177"/>
                  </a:lnTo>
                  <a:lnTo>
                    <a:pt x="1325" y="177"/>
                  </a:lnTo>
                  <a:lnTo>
                    <a:pt x="1282" y="184"/>
                  </a:lnTo>
                  <a:lnTo>
                    <a:pt x="1239" y="192"/>
                  </a:lnTo>
                  <a:lnTo>
                    <a:pt x="1197" y="204"/>
                  </a:lnTo>
                  <a:lnTo>
                    <a:pt x="1156" y="217"/>
                  </a:lnTo>
                  <a:lnTo>
                    <a:pt x="1119" y="231"/>
                  </a:lnTo>
                  <a:lnTo>
                    <a:pt x="1020" y="213"/>
                  </a:lnTo>
                  <a:lnTo>
                    <a:pt x="923" y="200"/>
                  </a:lnTo>
                  <a:lnTo>
                    <a:pt x="822" y="190"/>
                  </a:lnTo>
                  <a:lnTo>
                    <a:pt x="723" y="186"/>
                  </a:lnTo>
                  <a:lnTo>
                    <a:pt x="623" y="188"/>
                  </a:lnTo>
                  <a:lnTo>
                    <a:pt x="526" y="202"/>
                  </a:lnTo>
                  <a:lnTo>
                    <a:pt x="431" y="225"/>
                  </a:lnTo>
                  <a:lnTo>
                    <a:pt x="343" y="260"/>
                  </a:lnTo>
                  <a:lnTo>
                    <a:pt x="316" y="273"/>
                  </a:lnTo>
                  <a:lnTo>
                    <a:pt x="289" y="281"/>
                  </a:lnTo>
                  <a:lnTo>
                    <a:pt x="260" y="283"/>
                  </a:lnTo>
                  <a:lnTo>
                    <a:pt x="233" y="281"/>
                  </a:lnTo>
                  <a:lnTo>
                    <a:pt x="204" y="275"/>
                  </a:lnTo>
                  <a:lnTo>
                    <a:pt x="175" y="272"/>
                  </a:lnTo>
                  <a:lnTo>
                    <a:pt x="145" y="268"/>
                  </a:lnTo>
                  <a:lnTo>
                    <a:pt x="118" y="270"/>
                  </a:lnTo>
                  <a:lnTo>
                    <a:pt x="103" y="262"/>
                  </a:lnTo>
                  <a:lnTo>
                    <a:pt x="89" y="258"/>
                  </a:lnTo>
                  <a:lnTo>
                    <a:pt x="74" y="254"/>
                  </a:lnTo>
                  <a:lnTo>
                    <a:pt x="58" y="254"/>
                  </a:lnTo>
                  <a:lnTo>
                    <a:pt x="43" y="252"/>
                  </a:lnTo>
                  <a:lnTo>
                    <a:pt x="27" y="250"/>
                  </a:lnTo>
                  <a:lnTo>
                    <a:pt x="12" y="246"/>
                  </a:lnTo>
                  <a:lnTo>
                    <a:pt x="0" y="244"/>
                  </a:lnTo>
                  <a:lnTo>
                    <a:pt x="79" y="182"/>
                  </a:lnTo>
                  <a:lnTo>
                    <a:pt x="165" y="140"/>
                  </a:lnTo>
                  <a:lnTo>
                    <a:pt x="254" y="109"/>
                  </a:lnTo>
                  <a:lnTo>
                    <a:pt x="347" y="89"/>
                  </a:lnTo>
                  <a:lnTo>
                    <a:pt x="440" y="72"/>
                  </a:lnTo>
                  <a:lnTo>
                    <a:pt x="537" y="56"/>
                  </a:lnTo>
                  <a:lnTo>
                    <a:pt x="636" y="37"/>
                  </a:lnTo>
                  <a:lnTo>
                    <a:pt x="735" y="14"/>
                  </a:lnTo>
                  <a:lnTo>
                    <a:pt x="770" y="2"/>
                  </a:lnTo>
                  <a:lnTo>
                    <a:pt x="805" y="0"/>
                  </a:lnTo>
                  <a:lnTo>
                    <a:pt x="840" y="4"/>
                  </a:lnTo>
                  <a:lnTo>
                    <a:pt x="875" y="12"/>
                  </a:lnTo>
                  <a:lnTo>
                    <a:pt x="908" y="21"/>
                  </a:lnTo>
                  <a:lnTo>
                    <a:pt x="943" y="33"/>
                  </a:lnTo>
                  <a:lnTo>
                    <a:pt x="975" y="43"/>
                  </a:lnTo>
                  <a:lnTo>
                    <a:pt x="1010" y="54"/>
                  </a:lnTo>
                  <a:lnTo>
                    <a:pt x="1018" y="58"/>
                  </a:lnTo>
                  <a:lnTo>
                    <a:pt x="1030" y="64"/>
                  </a:lnTo>
                  <a:lnTo>
                    <a:pt x="1041" y="66"/>
                  </a:lnTo>
                  <a:lnTo>
                    <a:pt x="1055" y="70"/>
                  </a:lnTo>
                  <a:lnTo>
                    <a:pt x="1067" y="72"/>
                  </a:lnTo>
                  <a:lnTo>
                    <a:pt x="1078" y="74"/>
                  </a:lnTo>
                  <a:lnTo>
                    <a:pt x="1090" y="76"/>
                  </a:lnTo>
                  <a:lnTo>
                    <a:pt x="1103" y="80"/>
                  </a:lnTo>
                  <a:close/>
                </a:path>
              </a:pathLst>
            </a:custGeom>
            <a:solidFill>
              <a:srgbClr val="FFBA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22" name="Freeform 34"/>
            <p:cNvSpPr>
              <a:spLocks/>
            </p:cNvSpPr>
            <p:nvPr/>
          </p:nvSpPr>
          <p:spPr bwMode="auto">
            <a:xfrm>
              <a:off x="3673" y="2684"/>
              <a:ext cx="854" cy="128"/>
            </a:xfrm>
            <a:custGeom>
              <a:avLst/>
              <a:gdLst>
                <a:gd name="T0" fmla="*/ 4 w 1709"/>
                <a:gd name="T1" fmla="*/ 1 h 256"/>
                <a:gd name="T2" fmla="*/ 4 w 1709"/>
                <a:gd name="T3" fmla="*/ 1 h 256"/>
                <a:gd name="T4" fmla="*/ 4 w 1709"/>
                <a:gd name="T5" fmla="*/ 1 h 256"/>
                <a:gd name="T6" fmla="*/ 4 w 1709"/>
                <a:gd name="T7" fmla="*/ 1 h 256"/>
                <a:gd name="T8" fmla="*/ 4 w 1709"/>
                <a:gd name="T9" fmla="*/ 1 h 256"/>
                <a:gd name="T10" fmla="*/ 4 w 1709"/>
                <a:gd name="T11" fmla="*/ 1 h 256"/>
                <a:gd name="T12" fmla="*/ 4 w 1709"/>
                <a:gd name="T13" fmla="*/ 1 h 256"/>
                <a:gd name="T14" fmla="*/ 5 w 1709"/>
                <a:gd name="T15" fmla="*/ 1 h 256"/>
                <a:gd name="T16" fmla="*/ 5 w 1709"/>
                <a:gd name="T17" fmla="*/ 1 h 256"/>
                <a:gd name="T18" fmla="*/ 5 w 1709"/>
                <a:gd name="T19" fmla="*/ 1 h 256"/>
                <a:gd name="T20" fmla="*/ 5 w 1709"/>
                <a:gd name="T21" fmla="*/ 1 h 256"/>
                <a:gd name="T22" fmla="*/ 6 w 1709"/>
                <a:gd name="T23" fmla="*/ 1 h 256"/>
                <a:gd name="T24" fmla="*/ 6 w 1709"/>
                <a:gd name="T25" fmla="*/ 1 h 256"/>
                <a:gd name="T26" fmla="*/ 6 w 1709"/>
                <a:gd name="T27" fmla="*/ 1 h 256"/>
                <a:gd name="T28" fmla="*/ 6 w 1709"/>
                <a:gd name="T29" fmla="*/ 1 h 256"/>
                <a:gd name="T30" fmla="*/ 6 w 1709"/>
                <a:gd name="T31" fmla="*/ 1 h 256"/>
                <a:gd name="T32" fmla="*/ 6 w 1709"/>
                <a:gd name="T33" fmla="*/ 1 h 256"/>
                <a:gd name="T34" fmla="*/ 6 w 1709"/>
                <a:gd name="T35" fmla="*/ 1 h 256"/>
                <a:gd name="T36" fmla="*/ 6 w 1709"/>
                <a:gd name="T37" fmla="*/ 1 h 256"/>
                <a:gd name="T38" fmla="*/ 5 w 1709"/>
                <a:gd name="T39" fmla="*/ 1 h 256"/>
                <a:gd name="T40" fmla="*/ 5 w 1709"/>
                <a:gd name="T41" fmla="*/ 1 h 256"/>
                <a:gd name="T42" fmla="*/ 5 w 1709"/>
                <a:gd name="T43" fmla="*/ 1 h 256"/>
                <a:gd name="T44" fmla="*/ 4 w 1709"/>
                <a:gd name="T45" fmla="*/ 1 h 256"/>
                <a:gd name="T46" fmla="*/ 4 w 1709"/>
                <a:gd name="T47" fmla="*/ 1 h 256"/>
                <a:gd name="T48" fmla="*/ 3 w 1709"/>
                <a:gd name="T49" fmla="*/ 1 h 256"/>
                <a:gd name="T50" fmla="*/ 3 w 1709"/>
                <a:gd name="T51" fmla="*/ 1 h 256"/>
                <a:gd name="T52" fmla="*/ 2 w 1709"/>
                <a:gd name="T53" fmla="*/ 1 h 256"/>
                <a:gd name="T54" fmla="*/ 1 w 1709"/>
                <a:gd name="T55" fmla="*/ 1 h 256"/>
                <a:gd name="T56" fmla="*/ 1 w 1709"/>
                <a:gd name="T57" fmla="*/ 1 h 256"/>
                <a:gd name="T58" fmla="*/ 1 w 1709"/>
                <a:gd name="T59" fmla="*/ 1 h 256"/>
                <a:gd name="T60" fmla="*/ 0 w 1709"/>
                <a:gd name="T61" fmla="*/ 1 h 256"/>
                <a:gd name="T62" fmla="*/ 0 w 1709"/>
                <a:gd name="T63" fmla="*/ 1 h 256"/>
                <a:gd name="T64" fmla="*/ 0 w 1709"/>
                <a:gd name="T65" fmla="*/ 1 h 256"/>
                <a:gd name="T66" fmla="*/ 0 w 1709"/>
                <a:gd name="T67" fmla="*/ 1 h 256"/>
                <a:gd name="T68" fmla="*/ 0 w 1709"/>
                <a:gd name="T69" fmla="*/ 1 h 256"/>
                <a:gd name="T70" fmla="*/ 0 w 1709"/>
                <a:gd name="T71" fmla="*/ 1 h 256"/>
                <a:gd name="T72" fmla="*/ 0 w 1709"/>
                <a:gd name="T73" fmla="*/ 1 h 256"/>
                <a:gd name="T74" fmla="*/ 0 w 1709"/>
                <a:gd name="T75" fmla="*/ 1 h 256"/>
                <a:gd name="T76" fmla="*/ 1 w 1709"/>
                <a:gd name="T77" fmla="*/ 1 h 256"/>
                <a:gd name="T78" fmla="*/ 2 w 1709"/>
                <a:gd name="T79" fmla="*/ 1 h 256"/>
                <a:gd name="T80" fmla="*/ 3 w 1709"/>
                <a:gd name="T81" fmla="*/ 1 h 256"/>
                <a:gd name="T82" fmla="*/ 3 w 1709"/>
                <a:gd name="T83" fmla="*/ 1 h 256"/>
                <a:gd name="T84" fmla="*/ 3 w 1709"/>
                <a:gd name="T85" fmla="*/ 1 h 256"/>
                <a:gd name="T86" fmla="*/ 3 w 1709"/>
                <a:gd name="T87" fmla="*/ 1 h 256"/>
                <a:gd name="T88" fmla="*/ 3 w 1709"/>
                <a:gd name="T89" fmla="*/ 1 h 256"/>
                <a:gd name="T90" fmla="*/ 4 w 1709"/>
                <a:gd name="T91" fmla="*/ 1 h 256"/>
                <a:gd name="T92" fmla="*/ 4 w 1709"/>
                <a:gd name="T93" fmla="*/ 1 h 256"/>
                <a:gd name="T94" fmla="*/ 4 w 1709"/>
                <a:gd name="T95" fmla="*/ 1 h 25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709"/>
                <a:gd name="T145" fmla="*/ 0 h 256"/>
                <a:gd name="T146" fmla="*/ 1709 w 1709"/>
                <a:gd name="T147" fmla="*/ 256 h 25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709" h="256">
                  <a:moveTo>
                    <a:pt x="1103" y="80"/>
                  </a:moveTo>
                  <a:lnTo>
                    <a:pt x="1107" y="84"/>
                  </a:lnTo>
                  <a:lnTo>
                    <a:pt x="1117" y="86"/>
                  </a:lnTo>
                  <a:lnTo>
                    <a:pt x="1129" y="84"/>
                  </a:lnTo>
                  <a:lnTo>
                    <a:pt x="1140" y="84"/>
                  </a:lnTo>
                  <a:lnTo>
                    <a:pt x="1152" y="80"/>
                  </a:lnTo>
                  <a:lnTo>
                    <a:pt x="1164" y="76"/>
                  </a:lnTo>
                  <a:lnTo>
                    <a:pt x="1173" y="72"/>
                  </a:lnTo>
                  <a:lnTo>
                    <a:pt x="1183" y="72"/>
                  </a:lnTo>
                  <a:lnTo>
                    <a:pt x="1202" y="58"/>
                  </a:lnTo>
                  <a:lnTo>
                    <a:pt x="1222" y="47"/>
                  </a:lnTo>
                  <a:lnTo>
                    <a:pt x="1237" y="35"/>
                  </a:lnTo>
                  <a:lnTo>
                    <a:pt x="1255" y="23"/>
                  </a:lnTo>
                  <a:lnTo>
                    <a:pt x="1270" y="12"/>
                  </a:lnTo>
                  <a:lnTo>
                    <a:pt x="1288" y="8"/>
                  </a:lnTo>
                  <a:lnTo>
                    <a:pt x="1309" y="4"/>
                  </a:lnTo>
                  <a:lnTo>
                    <a:pt x="1334" y="6"/>
                  </a:lnTo>
                  <a:lnTo>
                    <a:pt x="1373" y="18"/>
                  </a:lnTo>
                  <a:lnTo>
                    <a:pt x="1412" y="25"/>
                  </a:lnTo>
                  <a:lnTo>
                    <a:pt x="1449" y="27"/>
                  </a:lnTo>
                  <a:lnTo>
                    <a:pt x="1487" y="31"/>
                  </a:lnTo>
                  <a:lnTo>
                    <a:pt x="1522" y="33"/>
                  </a:lnTo>
                  <a:lnTo>
                    <a:pt x="1559" y="41"/>
                  </a:lnTo>
                  <a:lnTo>
                    <a:pt x="1596" y="54"/>
                  </a:lnTo>
                  <a:lnTo>
                    <a:pt x="1635" y="78"/>
                  </a:lnTo>
                  <a:lnTo>
                    <a:pt x="1641" y="89"/>
                  </a:lnTo>
                  <a:lnTo>
                    <a:pt x="1652" y="103"/>
                  </a:lnTo>
                  <a:lnTo>
                    <a:pt x="1662" y="115"/>
                  </a:lnTo>
                  <a:lnTo>
                    <a:pt x="1674" y="128"/>
                  </a:lnTo>
                  <a:lnTo>
                    <a:pt x="1683" y="140"/>
                  </a:lnTo>
                  <a:lnTo>
                    <a:pt x="1693" y="153"/>
                  </a:lnTo>
                  <a:lnTo>
                    <a:pt x="1701" y="165"/>
                  </a:lnTo>
                  <a:lnTo>
                    <a:pt x="1709" y="181"/>
                  </a:lnTo>
                  <a:lnTo>
                    <a:pt x="1678" y="202"/>
                  </a:lnTo>
                  <a:lnTo>
                    <a:pt x="1648" y="212"/>
                  </a:lnTo>
                  <a:lnTo>
                    <a:pt x="1615" y="212"/>
                  </a:lnTo>
                  <a:lnTo>
                    <a:pt x="1584" y="206"/>
                  </a:lnTo>
                  <a:lnTo>
                    <a:pt x="1550" y="194"/>
                  </a:lnTo>
                  <a:lnTo>
                    <a:pt x="1517" y="184"/>
                  </a:lnTo>
                  <a:lnTo>
                    <a:pt x="1484" y="175"/>
                  </a:lnTo>
                  <a:lnTo>
                    <a:pt x="1455" y="173"/>
                  </a:lnTo>
                  <a:lnTo>
                    <a:pt x="1410" y="155"/>
                  </a:lnTo>
                  <a:lnTo>
                    <a:pt x="1367" y="150"/>
                  </a:lnTo>
                  <a:lnTo>
                    <a:pt x="1325" y="150"/>
                  </a:lnTo>
                  <a:lnTo>
                    <a:pt x="1282" y="157"/>
                  </a:lnTo>
                  <a:lnTo>
                    <a:pt x="1239" y="165"/>
                  </a:lnTo>
                  <a:lnTo>
                    <a:pt x="1197" y="177"/>
                  </a:lnTo>
                  <a:lnTo>
                    <a:pt x="1156" y="190"/>
                  </a:lnTo>
                  <a:lnTo>
                    <a:pt x="1119" y="204"/>
                  </a:lnTo>
                  <a:lnTo>
                    <a:pt x="1020" y="186"/>
                  </a:lnTo>
                  <a:lnTo>
                    <a:pt x="923" y="173"/>
                  </a:lnTo>
                  <a:lnTo>
                    <a:pt x="822" y="163"/>
                  </a:lnTo>
                  <a:lnTo>
                    <a:pt x="723" y="159"/>
                  </a:lnTo>
                  <a:lnTo>
                    <a:pt x="623" y="161"/>
                  </a:lnTo>
                  <a:lnTo>
                    <a:pt x="526" y="175"/>
                  </a:lnTo>
                  <a:lnTo>
                    <a:pt x="431" y="198"/>
                  </a:lnTo>
                  <a:lnTo>
                    <a:pt x="343" y="233"/>
                  </a:lnTo>
                  <a:lnTo>
                    <a:pt x="316" y="246"/>
                  </a:lnTo>
                  <a:lnTo>
                    <a:pt x="289" y="254"/>
                  </a:lnTo>
                  <a:lnTo>
                    <a:pt x="260" y="256"/>
                  </a:lnTo>
                  <a:lnTo>
                    <a:pt x="233" y="254"/>
                  </a:lnTo>
                  <a:lnTo>
                    <a:pt x="204" y="248"/>
                  </a:lnTo>
                  <a:lnTo>
                    <a:pt x="175" y="245"/>
                  </a:lnTo>
                  <a:lnTo>
                    <a:pt x="145" y="241"/>
                  </a:lnTo>
                  <a:lnTo>
                    <a:pt x="118" y="243"/>
                  </a:lnTo>
                  <a:lnTo>
                    <a:pt x="103" y="235"/>
                  </a:lnTo>
                  <a:lnTo>
                    <a:pt x="89" y="231"/>
                  </a:lnTo>
                  <a:lnTo>
                    <a:pt x="74" y="227"/>
                  </a:lnTo>
                  <a:lnTo>
                    <a:pt x="58" y="227"/>
                  </a:lnTo>
                  <a:lnTo>
                    <a:pt x="43" y="225"/>
                  </a:lnTo>
                  <a:lnTo>
                    <a:pt x="27" y="223"/>
                  </a:lnTo>
                  <a:lnTo>
                    <a:pt x="12" y="219"/>
                  </a:lnTo>
                  <a:lnTo>
                    <a:pt x="0" y="217"/>
                  </a:lnTo>
                  <a:lnTo>
                    <a:pt x="79" y="155"/>
                  </a:lnTo>
                  <a:lnTo>
                    <a:pt x="165" y="117"/>
                  </a:lnTo>
                  <a:lnTo>
                    <a:pt x="254" y="89"/>
                  </a:lnTo>
                  <a:lnTo>
                    <a:pt x="347" y="76"/>
                  </a:lnTo>
                  <a:lnTo>
                    <a:pt x="440" y="62"/>
                  </a:lnTo>
                  <a:lnTo>
                    <a:pt x="537" y="53"/>
                  </a:lnTo>
                  <a:lnTo>
                    <a:pt x="636" y="37"/>
                  </a:lnTo>
                  <a:lnTo>
                    <a:pt x="735" y="14"/>
                  </a:lnTo>
                  <a:lnTo>
                    <a:pt x="770" y="2"/>
                  </a:lnTo>
                  <a:lnTo>
                    <a:pt x="805" y="0"/>
                  </a:lnTo>
                  <a:lnTo>
                    <a:pt x="840" y="4"/>
                  </a:lnTo>
                  <a:lnTo>
                    <a:pt x="875" y="12"/>
                  </a:lnTo>
                  <a:lnTo>
                    <a:pt x="908" y="22"/>
                  </a:lnTo>
                  <a:lnTo>
                    <a:pt x="941" y="33"/>
                  </a:lnTo>
                  <a:lnTo>
                    <a:pt x="974" y="43"/>
                  </a:lnTo>
                  <a:lnTo>
                    <a:pt x="1008" y="54"/>
                  </a:lnTo>
                  <a:lnTo>
                    <a:pt x="1016" y="58"/>
                  </a:lnTo>
                  <a:lnTo>
                    <a:pt x="1028" y="64"/>
                  </a:lnTo>
                  <a:lnTo>
                    <a:pt x="1039" y="66"/>
                  </a:lnTo>
                  <a:lnTo>
                    <a:pt x="1053" y="70"/>
                  </a:lnTo>
                  <a:lnTo>
                    <a:pt x="1065" y="72"/>
                  </a:lnTo>
                  <a:lnTo>
                    <a:pt x="1078" y="74"/>
                  </a:lnTo>
                  <a:lnTo>
                    <a:pt x="1090" y="76"/>
                  </a:lnTo>
                  <a:lnTo>
                    <a:pt x="1103" y="80"/>
                  </a:lnTo>
                  <a:close/>
                </a:path>
              </a:pathLst>
            </a:custGeom>
            <a:solidFill>
              <a:srgbClr val="FFB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23" name="Freeform 35"/>
            <p:cNvSpPr>
              <a:spLocks/>
            </p:cNvSpPr>
            <p:nvPr/>
          </p:nvSpPr>
          <p:spPr bwMode="auto">
            <a:xfrm>
              <a:off x="3672" y="2782"/>
              <a:ext cx="846" cy="230"/>
            </a:xfrm>
            <a:custGeom>
              <a:avLst/>
              <a:gdLst>
                <a:gd name="T0" fmla="*/ 7 w 1691"/>
                <a:gd name="T1" fmla="*/ 1 h 460"/>
                <a:gd name="T2" fmla="*/ 7 w 1691"/>
                <a:gd name="T3" fmla="*/ 1 h 460"/>
                <a:gd name="T4" fmla="*/ 7 w 1691"/>
                <a:gd name="T5" fmla="*/ 2 h 460"/>
                <a:gd name="T6" fmla="*/ 7 w 1691"/>
                <a:gd name="T7" fmla="*/ 2 h 460"/>
                <a:gd name="T8" fmla="*/ 6 w 1691"/>
                <a:gd name="T9" fmla="*/ 2 h 460"/>
                <a:gd name="T10" fmla="*/ 6 w 1691"/>
                <a:gd name="T11" fmla="*/ 2 h 460"/>
                <a:gd name="T12" fmla="*/ 6 w 1691"/>
                <a:gd name="T13" fmla="*/ 2 h 460"/>
                <a:gd name="T14" fmla="*/ 5 w 1691"/>
                <a:gd name="T15" fmla="*/ 2 h 460"/>
                <a:gd name="T16" fmla="*/ 5 w 1691"/>
                <a:gd name="T17" fmla="*/ 2 h 460"/>
                <a:gd name="T18" fmla="*/ 4 w 1691"/>
                <a:gd name="T19" fmla="*/ 2 h 460"/>
                <a:gd name="T20" fmla="*/ 4 w 1691"/>
                <a:gd name="T21" fmla="*/ 2 h 460"/>
                <a:gd name="T22" fmla="*/ 3 w 1691"/>
                <a:gd name="T23" fmla="*/ 2 h 460"/>
                <a:gd name="T24" fmla="*/ 3 w 1691"/>
                <a:gd name="T25" fmla="*/ 2 h 460"/>
                <a:gd name="T26" fmla="*/ 2 w 1691"/>
                <a:gd name="T27" fmla="*/ 2 h 460"/>
                <a:gd name="T28" fmla="*/ 2 w 1691"/>
                <a:gd name="T29" fmla="*/ 2 h 460"/>
                <a:gd name="T30" fmla="*/ 1 w 1691"/>
                <a:gd name="T31" fmla="*/ 2 h 460"/>
                <a:gd name="T32" fmla="*/ 1 w 1691"/>
                <a:gd name="T33" fmla="*/ 1 h 460"/>
                <a:gd name="T34" fmla="*/ 1 w 1691"/>
                <a:gd name="T35" fmla="*/ 1 h 460"/>
                <a:gd name="T36" fmla="*/ 1 w 1691"/>
                <a:gd name="T37" fmla="*/ 1 h 460"/>
                <a:gd name="T38" fmla="*/ 1 w 1691"/>
                <a:gd name="T39" fmla="*/ 1 h 460"/>
                <a:gd name="T40" fmla="*/ 0 w 1691"/>
                <a:gd name="T41" fmla="*/ 1 h 460"/>
                <a:gd name="T42" fmla="*/ 1 w 1691"/>
                <a:gd name="T43" fmla="*/ 1 h 460"/>
                <a:gd name="T44" fmla="*/ 1 w 1691"/>
                <a:gd name="T45" fmla="*/ 1 h 460"/>
                <a:gd name="T46" fmla="*/ 1 w 1691"/>
                <a:gd name="T47" fmla="*/ 1 h 460"/>
                <a:gd name="T48" fmla="*/ 2 w 1691"/>
                <a:gd name="T49" fmla="*/ 1 h 460"/>
                <a:gd name="T50" fmla="*/ 2 w 1691"/>
                <a:gd name="T51" fmla="*/ 1 h 460"/>
                <a:gd name="T52" fmla="*/ 3 w 1691"/>
                <a:gd name="T53" fmla="*/ 1 h 460"/>
                <a:gd name="T54" fmla="*/ 3 w 1691"/>
                <a:gd name="T55" fmla="*/ 1 h 460"/>
                <a:gd name="T56" fmla="*/ 4 w 1691"/>
                <a:gd name="T57" fmla="*/ 1 h 460"/>
                <a:gd name="T58" fmla="*/ 4 w 1691"/>
                <a:gd name="T59" fmla="*/ 1 h 460"/>
                <a:gd name="T60" fmla="*/ 4 w 1691"/>
                <a:gd name="T61" fmla="*/ 1 h 460"/>
                <a:gd name="T62" fmla="*/ 4 w 1691"/>
                <a:gd name="T63" fmla="*/ 1 h 460"/>
                <a:gd name="T64" fmla="*/ 5 w 1691"/>
                <a:gd name="T65" fmla="*/ 1 h 460"/>
                <a:gd name="T66" fmla="*/ 5 w 1691"/>
                <a:gd name="T67" fmla="*/ 1 h 460"/>
                <a:gd name="T68" fmla="*/ 5 w 1691"/>
                <a:gd name="T69" fmla="*/ 1 h 460"/>
                <a:gd name="T70" fmla="*/ 6 w 1691"/>
                <a:gd name="T71" fmla="*/ 0 h 460"/>
                <a:gd name="T72" fmla="*/ 6 w 1691"/>
                <a:gd name="T73" fmla="*/ 1 h 460"/>
                <a:gd name="T74" fmla="*/ 7 w 1691"/>
                <a:gd name="T75" fmla="*/ 1 h 46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691"/>
                <a:gd name="T115" fmla="*/ 0 h 460"/>
                <a:gd name="T116" fmla="*/ 1691 w 1691"/>
                <a:gd name="T117" fmla="*/ 460 h 46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691" h="460">
                  <a:moveTo>
                    <a:pt x="1649" y="70"/>
                  </a:moveTo>
                  <a:lnTo>
                    <a:pt x="1689" y="111"/>
                  </a:lnTo>
                  <a:lnTo>
                    <a:pt x="1691" y="153"/>
                  </a:lnTo>
                  <a:lnTo>
                    <a:pt x="1685" y="196"/>
                  </a:lnTo>
                  <a:lnTo>
                    <a:pt x="1670" y="235"/>
                  </a:lnTo>
                  <a:lnTo>
                    <a:pt x="1649" y="273"/>
                  </a:lnTo>
                  <a:lnTo>
                    <a:pt x="1621" y="306"/>
                  </a:lnTo>
                  <a:lnTo>
                    <a:pt x="1592" y="337"/>
                  </a:lnTo>
                  <a:lnTo>
                    <a:pt x="1561" y="367"/>
                  </a:lnTo>
                  <a:lnTo>
                    <a:pt x="1532" y="396"/>
                  </a:lnTo>
                  <a:lnTo>
                    <a:pt x="1470" y="400"/>
                  </a:lnTo>
                  <a:lnTo>
                    <a:pt x="1412" y="400"/>
                  </a:lnTo>
                  <a:lnTo>
                    <a:pt x="1354" y="396"/>
                  </a:lnTo>
                  <a:lnTo>
                    <a:pt x="1296" y="394"/>
                  </a:lnTo>
                  <a:lnTo>
                    <a:pt x="1235" y="390"/>
                  </a:lnTo>
                  <a:lnTo>
                    <a:pt x="1177" y="390"/>
                  </a:lnTo>
                  <a:lnTo>
                    <a:pt x="1117" y="392"/>
                  </a:lnTo>
                  <a:lnTo>
                    <a:pt x="1057" y="403"/>
                  </a:lnTo>
                  <a:lnTo>
                    <a:pt x="987" y="407"/>
                  </a:lnTo>
                  <a:lnTo>
                    <a:pt x="917" y="421"/>
                  </a:lnTo>
                  <a:lnTo>
                    <a:pt x="848" y="434"/>
                  </a:lnTo>
                  <a:lnTo>
                    <a:pt x="780" y="450"/>
                  </a:lnTo>
                  <a:lnTo>
                    <a:pt x="710" y="458"/>
                  </a:lnTo>
                  <a:lnTo>
                    <a:pt x="644" y="460"/>
                  </a:lnTo>
                  <a:lnTo>
                    <a:pt x="580" y="448"/>
                  </a:lnTo>
                  <a:lnTo>
                    <a:pt x="518" y="423"/>
                  </a:lnTo>
                  <a:lnTo>
                    <a:pt x="465" y="409"/>
                  </a:lnTo>
                  <a:lnTo>
                    <a:pt x="415" y="394"/>
                  </a:lnTo>
                  <a:lnTo>
                    <a:pt x="365" y="374"/>
                  </a:lnTo>
                  <a:lnTo>
                    <a:pt x="318" y="355"/>
                  </a:lnTo>
                  <a:lnTo>
                    <a:pt x="270" y="330"/>
                  </a:lnTo>
                  <a:lnTo>
                    <a:pt x="223" y="305"/>
                  </a:lnTo>
                  <a:lnTo>
                    <a:pt x="178" y="277"/>
                  </a:lnTo>
                  <a:lnTo>
                    <a:pt x="136" y="252"/>
                  </a:lnTo>
                  <a:lnTo>
                    <a:pt x="116" y="237"/>
                  </a:lnTo>
                  <a:lnTo>
                    <a:pt x="97" y="221"/>
                  </a:lnTo>
                  <a:lnTo>
                    <a:pt x="80" y="204"/>
                  </a:lnTo>
                  <a:lnTo>
                    <a:pt x="62" y="188"/>
                  </a:lnTo>
                  <a:lnTo>
                    <a:pt x="45" y="169"/>
                  </a:lnTo>
                  <a:lnTo>
                    <a:pt x="27" y="151"/>
                  </a:lnTo>
                  <a:lnTo>
                    <a:pt x="12" y="132"/>
                  </a:lnTo>
                  <a:lnTo>
                    <a:pt x="0" y="114"/>
                  </a:lnTo>
                  <a:lnTo>
                    <a:pt x="19" y="95"/>
                  </a:lnTo>
                  <a:lnTo>
                    <a:pt x="58" y="89"/>
                  </a:lnTo>
                  <a:lnTo>
                    <a:pt x="99" y="89"/>
                  </a:lnTo>
                  <a:lnTo>
                    <a:pt x="140" y="91"/>
                  </a:lnTo>
                  <a:lnTo>
                    <a:pt x="182" y="95"/>
                  </a:lnTo>
                  <a:lnTo>
                    <a:pt x="223" y="97"/>
                  </a:lnTo>
                  <a:lnTo>
                    <a:pt x="264" y="99"/>
                  </a:lnTo>
                  <a:lnTo>
                    <a:pt x="305" y="97"/>
                  </a:lnTo>
                  <a:lnTo>
                    <a:pt x="345" y="91"/>
                  </a:lnTo>
                  <a:lnTo>
                    <a:pt x="415" y="76"/>
                  </a:lnTo>
                  <a:lnTo>
                    <a:pt x="487" y="62"/>
                  </a:lnTo>
                  <a:lnTo>
                    <a:pt x="557" y="49"/>
                  </a:lnTo>
                  <a:lnTo>
                    <a:pt x="630" y="37"/>
                  </a:lnTo>
                  <a:lnTo>
                    <a:pt x="702" y="25"/>
                  </a:lnTo>
                  <a:lnTo>
                    <a:pt x="776" y="18"/>
                  </a:lnTo>
                  <a:lnTo>
                    <a:pt x="851" y="14"/>
                  </a:lnTo>
                  <a:lnTo>
                    <a:pt x="929" y="18"/>
                  </a:lnTo>
                  <a:lnTo>
                    <a:pt x="946" y="21"/>
                  </a:lnTo>
                  <a:lnTo>
                    <a:pt x="964" y="25"/>
                  </a:lnTo>
                  <a:lnTo>
                    <a:pt x="981" y="29"/>
                  </a:lnTo>
                  <a:lnTo>
                    <a:pt x="1001" y="35"/>
                  </a:lnTo>
                  <a:lnTo>
                    <a:pt x="1018" y="39"/>
                  </a:lnTo>
                  <a:lnTo>
                    <a:pt x="1038" y="45"/>
                  </a:lnTo>
                  <a:lnTo>
                    <a:pt x="1055" y="50"/>
                  </a:lnTo>
                  <a:lnTo>
                    <a:pt x="1073" y="62"/>
                  </a:lnTo>
                  <a:lnTo>
                    <a:pt x="1129" y="37"/>
                  </a:lnTo>
                  <a:lnTo>
                    <a:pt x="1193" y="19"/>
                  </a:lnTo>
                  <a:lnTo>
                    <a:pt x="1257" y="8"/>
                  </a:lnTo>
                  <a:lnTo>
                    <a:pt x="1323" y="2"/>
                  </a:lnTo>
                  <a:lnTo>
                    <a:pt x="1387" y="0"/>
                  </a:lnTo>
                  <a:lnTo>
                    <a:pt x="1453" y="10"/>
                  </a:lnTo>
                  <a:lnTo>
                    <a:pt x="1515" y="27"/>
                  </a:lnTo>
                  <a:lnTo>
                    <a:pt x="1575" y="58"/>
                  </a:lnTo>
                  <a:lnTo>
                    <a:pt x="1649" y="70"/>
                  </a:lnTo>
                  <a:close/>
                </a:path>
              </a:pathLst>
            </a:custGeom>
            <a:solidFill>
              <a:srgbClr val="FFA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24" name="Freeform 36"/>
            <p:cNvSpPr>
              <a:spLocks/>
            </p:cNvSpPr>
            <p:nvPr/>
          </p:nvSpPr>
          <p:spPr bwMode="auto">
            <a:xfrm>
              <a:off x="3672" y="2782"/>
              <a:ext cx="840" cy="222"/>
            </a:xfrm>
            <a:custGeom>
              <a:avLst/>
              <a:gdLst>
                <a:gd name="T0" fmla="*/ 7 w 1680"/>
                <a:gd name="T1" fmla="*/ 1 h 444"/>
                <a:gd name="T2" fmla="*/ 7 w 1680"/>
                <a:gd name="T3" fmla="*/ 1 h 444"/>
                <a:gd name="T4" fmla="*/ 7 w 1680"/>
                <a:gd name="T5" fmla="*/ 2 h 444"/>
                <a:gd name="T6" fmla="*/ 7 w 1680"/>
                <a:gd name="T7" fmla="*/ 2 h 444"/>
                <a:gd name="T8" fmla="*/ 6 w 1680"/>
                <a:gd name="T9" fmla="*/ 2 h 444"/>
                <a:gd name="T10" fmla="*/ 6 w 1680"/>
                <a:gd name="T11" fmla="*/ 2 h 444"/>
                <a:gd name="T12" fmla="*/ 6 w 1680"/>
                <a:gd name="T13" fmla="*/ 2 h 444"/>
                <a:gd name="T14" fmla="*/ 5 w 1680"/>
                <a:gd name="T15" fmla="*/ 2 h 444"/>
                <a:gd name="T16" fmla="*/ 5 w 1680"/>
                <a:gd name="T17" fmla="*/ 2 h 444"/>
                <a:gd name="T18" fmla="*/ 3 w 1680"/>
                <a:gd name="T19" fmla="*/ 2 h 444"/>
                <a:gd name="T20" fmla="*/ 3 w 1680"/>
                <a:gd name="T21" fmla="*/ 2 h 444"/>
                <a:gd name="T22" fmla="*/ 3 w 1680"/>
                <a:gd name="T23" fmla="*/ 2 h 444"/>
                <a:gd name="T24" fmla="*/ 3 w 1680"/>
                <a:gd name="T25" fmla="*/ 2 h 444"/>
                <a:gd name="T26" fmla="*/ 2 w 1680"/>
                <a:gd name="T27" fmla="*/ 2 h 444"/>
                <a:gd name="T28" fmla="*/ 2 w 1680"/>
                <a:gd name="T29" fmla="*/ 2 h 444"/>
                <a:gd name="T30" fmla="*/ 1 w 1680"/>
                <a:gd name="T31" fmla="*/ 2 h 444"/>
                <a:gd name="T32" fmla="*/ 1 w 1680"/>
                <a:gd name="T33" fmla="*/ 1 h 444"/>
                <a:gd name="T34" fmla="*/ 1 w 1680"/>
                <a:gd name="T35" fmla="*/ 1 h 444"/>
                <a:gd name="T36" fmla="*/ 1 w 1680"/>
                <a:gd name="T37" fmla="*/ 1 h 444"/>
                <a:gd name="T38" fmla="*/ 1 w 1680"/>
                <a:gd name="T39" fmla="*/ 1 h 444"/>
                <a:gd name="T40" fmla="*/ 0 w 1680"/>
                <a:gd name="T41" fmla="*/ 1 h 444"/>
                <a:gd name="T42" fmla="*/ 1 w 1680"/>
                <a:gd name="T43" fmla="*/ 1 h 444"/>
                <a:gd name="T44" fmla="*/ 1 w 1680"/>
                <a:gd name="T45" fmla="*/ 1 h 444"/>
                <a:gd name="T46" fmla="*/ 1 w 1680"/>
                <a:gd name="T47" fmla="*/ 1 h 444"/>
                <a:gd name="T48" fmla="*/ 2 w 1680"/>
                <a:gd name="T49" fmla="*/ 1 h 444"/>
                <a:gd name="T50" fmla="*/ 2 w 1680"/>
                <a:gd name="T51" fmla="*/ 1 h 444"/>
                <a:gd name="T52" fmla="*/ 3 w 1680"/>
                <a:gd name="T53" fmla="*/ 1 h 444"/>
                <a:gd name="T54" fmla="*/ 3 w 1680"/>
                <a:gd name="T55" fmla="*/ 1 h 444"/>
                <a:gd name="T56" fmla="*/ 3 w 1680"/>
                <a:gd name="T57" fmla="*/ 1 h 444"/>
                <a:gd name="T58" fmla="*/ 3 w 1680"/>
                <a:gd name="T59" fmla="*/ 1 h 444"/>
                <a:gd name="T60" fmla="*/ 3 w 1680"/>
                <a:gd name="T61" fmla="*/ 1 h 444"/>
                <a:gd name="T62" fmla="*/ 3 w 1680"/>
                <a:gd name="T63" fmla="*/ 1 h 444"/>
                <a:gd name="T64" fmla="*/ 5 w 1680"/>
                <a:gd name="T65" fmla="*/ 1 h 444"/>
                <a:gd name="T66" fmla="*/ 5 w 1680"/>
                <a:gd name="T67" fmla="*/ 1 h 444"/>
                <a:gd name="T68" fmla="*/ 5 w 1680"/>
                <a:gd name="T69" fmla="*/ 1 h 444"/>
                <a:gd name="T70" fmla="*/ 6 w 1680"/>
                <a:gd name="T71" fmla="*/ 0 h 444"/>
                <a:gd name="T72" fmla="*/ 6 w 1680"/>
                <a:gd name="T73" fmla="*/ 1 h 444"/>
                <a:gd name="T74" fmla="*/ 7 w 1680"/>
                <a:gd name="T75" fmla="*/ 1 h 44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680"/>
                <a:gd name="T115" fmla="*/ 0 h 444"/>
                <a:gd name="T116" fmla="*/ 1680 w 1680"/>
                <a:gd name="T117" fmla="*/ 444 h 44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680" h="444">
                  <a:moveTo>
                    <a:pt x="1649" y="70"/>
                  </a:moveTo>
                  <a:lnTo>
                    <a:pt x="1678" y="111"/>
                  </a:lnTo>
                  <a:lnTo>
                    <a:pt x="1680" y="151"/>
                  </a:lnTo>
                  <a:lnTo>
                    <a:pt x="1676" y="192"/>
                  </a:lnTo>
                  <a:lnTo>
                    <a:pt x="1662" y="229"/>
                  </a:lnTo>
                  <a:lnTo>
                    <a:pt x="1643" y="264"/>
                  </a:lnTo>
                  <a:lnTo>
                    <a:pt x="1617" y="293"/>
                  </a:lnTo>
                  <a:lnTo>
                    <a:pt x="1590" y="322"/>
                  </a:lnTo>
                  <a:lnTo>
                    <a:pt x="1559" y="349"/>
                  </a:lnTo>
                  <a:lnTo>
                    <a:pt x="1530" y="376"/>
                  </a:lnTo>
                  <a:lnTo>
                    <a:pt x="1470" y="378"/>
                  </a:lnTo>
                  <a:lnTo>
                    <a:pt x="1412" y="378"/>
                  </a:lnTo>
                  <a:lnTo>
                    <a:pt x="1354" y="374"/>
                  </a:lnTo>
                  <a:lnTo>
                    <a:pt x="1299" y="370"/>
                  </a:lnTo>
                  <a:lnTo>
                    <a:pt x="1241" y="365"/>
                  </a:lnTo>
                  <a:lnTo>
                    <a:pt x="1185" y="363"/>
                  </a:lnTo>
                  <a:lnTo>
                    <a:pt x="1127" y="363"/>
                  </a:lnTo>
                  <a:lnTo>
                    <a:pt x="1067" y="372"/>
                  </a:lnTo>
                  <a:lnTo>
                    <a:pt x="997" y="378"/>
                  </a:lnTo>
                  <a:lnTo>
                    <a:pt x="927" y="394"/>
                  </a:lnTo>
                  <a:lnTo>
                    <a:pt x="857" y="411"/>
                  </a:lnTo>
                  <a:lnTo>
                    <a:pt x="787" y="429"/>
                  </a:lnTo>
                  <a:lnTo>
                    <a:pt x="716" y="440"/>
                  </a:lnTo>
                  <a:lnTo>
                    <a:pt x="648" y="444"/>
                  </a:lnTo>
                  <a:lnTo>
                    <a:pt x="582" y="436"/>
                  </a:lnTo>
                  <a:lnTo>
                    <a:pt x="520" y="411"/>
                  </a:lnTo>
                  <a:lnTo>
                    <a:pt x="467" y="398"/>
                  </a:lnTo>
                  <a:lnTo>
                    <a:pt x="419" y="384"/>
                  </a:lnTo>
                  <a:lnTo>
                    <a:pt x="370" y="365"/>
                  </a:lnTo>
                  <a:lnTo>
                    <a:pt x="324" y="345"/>
                  </a:lnTo>
                  <a:lnTo>
                    <a:pt x="277" y="320"/>
                  </a:lnTo>
                  <a:lnTo>
                    <a:pt x="235" y="297"/>
                  </a:lnTo>
                  <a:lnTo>
                    <a:pt x="188" y="270"/>
                  </a:lnTo>
                  <a:lnTo>
                    <a:pt x="145" y="244"/>
                  </a:lnTo>
                  <a:lnTo>
                    <a:pt x="124" y="229"/>
                  </a:lnTo>
                  <a:lnTo>
                    <a:pt x="107" y="213"/>
                  </a:lnTo>
                  <a:lnTo>
                    <a:pt x="85" y="198"/>
                  </a:lnTo>
                  <a:lnTo>
                    <a:pt x="68" y="184"/>
                  </a:lnTo>
                  <a:lnTo>
                    <a:pt x="49" y="167"/>
                  </a:lnTo>
                  <a:lnTo>
                    <a:pt x="31" y="151"/>
                  </a:lnTo>
                  <a:lnTo>
                    <a:pt x="14" y="132"/>
                  </a:lnTo>
                  <a:lnTo>
                    <a:pt x="0" y="114"/>
                  </a:lnTo>
                  <a:lnTo>
                    <a:pt x="19" y="95"/>
                  </a:lnTo>
                  <a:lnTo>
                    <a:pt x="58" y="89"/>
                  </a:lnTo>
                  <a:lnTo>
                    <a:pt x="99" y="89"/>
                  </a:lnTo>
                  <a:lnTo>
                    <a:pt x="140" y="91"/>
                  </a:lnTo>
                  <a:lnTo>
                    <a:pt x="182" y="95"/>
                  </a:lnTo>
                  <a:lnTo>
                    <a:pt x="223" y="97"/>
                  </a:lnTo>
                  <a:lnTo>
                    <a:pt x="264" y="99"/>
                  </a:lnTo>
                  <a:lnTo>
                    <a:pt x="305" y="97"/>
                  </a:lnTo>
                  <a:lnTo>
                    <a:pt x="345" y="91"/>
                  </a:lnTo>
                  <a:lnTo>
                    <a:pt x="415" y="76"/>
                  </a:lnTo>
                  <a:lnTo>
                    <a:pt x="487" y="62"/>
                  </a:lnTo>
                  <a:lnTo>
                    <a:pt x="557" y="49"/>
                  </a:lnTo>
                  <a:lnTo>
                    <a:pt x="630" y="37"/>
                  </a:lnTo>
                  <a:lnTo>
                    <a:pt x="702" y="25"/>
                  </a:lnTo>
                  <a:lnTo>
                    <a:pt x="776" y="18"/>
                  </a:lnTo>
                  <a:lnTo>
                    <a:pt x="851" y="14"/>
                  </a:lnTo>
                  <a:lnTo>
                    <a:pt x="929" y="18"/>
                  </a:lnTo>
                  <a:lnTo>
                    <a:pt x="946" y="21"/>
                  </a:lnTo>
                  <a:lnTo>
                    <a:pt x="964" y="25"/>
                  </a:lnTo>
                  <a:lnTo>
                    <a:pt x="981" y="29"/>
                  </a:lnTo>
                  <a:lnTo>
                    <a:pt x="1001" y="35"/>
                  </a:lnTo>
                  <a:lnTo>
                    <a:pt x="1018" y="39"/>
                  </a:lnTo>
                  <a:lnTo>
                    <a:pt x="1038" y="45"/>
                  </a:lnTo>
                  <a:lnTo>
                    <a:pt x="1055" y="50"/>
                  </a:lnTo>
                  <a:lnTo>
                    <a:pt x="1073" y="62"/>
                  </a:lnTo>
                  <a:lnTo>
                    <a:pt x="1129" y="37"/>
                  </a:lnTo>
                  <a:lnTo>
                    <a:pt x="1193" y="19"/>
                  </a:lnTo>
                  <a:lnTo>
                    <a:pt x="1257" y="8"/>
                  </a:lnTo>
                  <a:lnTo>
                    <a:pt x="1323" y="2"/>
                  </a:lnTo>
                  <a:lnTo>
                    <a:pt x="1387" y="0"/>
                  </a:lnTo>
                  <a:lnTo>
                    <a:pt x="1453" y="10"/>
                  </a:lnTo>
                  <a:lnTo>
                    <a:pt x="1515" y="27"/>
                  </a:lnTo>
                  <a:lnTo>
                    <a:pt x="1575" y="58"/>
                  </a:lnTo>
                  <a:lnTo>
                    <a:pt x="1649" y="70"/>
                  </a:lnTo>
                  <a:close/>
                </a:path>
              </a:pathLst>
            </a:custGeom>
            <a:solidFill>
              <a:srgbClr val="FFB0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25" name="Freeform 37"/>
            <p:cNvSpPr>
              <a:spLocks/>
            </p:cNvSpPr>
            <p:nvPr/>
          </p:nvSpPr>
          <p:spPr bwMode="auto">
            <a:xfrm>
              <a:off x="3672" y="2782"/>
              <a:ext cx="834" cy="215"/>
            </a:xfrm>
            <a:custGeom>
              <a:avLst/>
              <a:gdLst>
                <a:gd name="T0" fmla="*/ 7 w 1668"/>
                <a:gd name="T1" fmla="*/ 0 h 431"/>
                <a:gd name="T2" fmla="*/ 7 w 1668"/>
                <a:gd name="T3" fmla="*/ 0 h 431"/>
                <a:gd name="T4" fmla="*/ 7 w 1668"/>
                <a:gd name="T5" fmla="*/ 0 h 431"/>
                <a:gd name="T6" fmla="*/ 7 w 1668"/>
                <a:gd name="T7" fmla="*/ 1 h 431"/>
                <a:gd name="T8" fmla="*/ 6 w 1668"/>
                <a:gd name="T9" fmla="*/ 1 h 431"/>
                <a:gd name="T10" fmla="*/ 6 w 1668"/>
                <a:gd name="T11" fmla="*/ 1 h 431"/>
                <a:gd name="T12" fmla="*/ 6 w 1668"/>
                <a:gd name="T13" fmla="*/ 1 h 431"/>
                <a:gd name="T14" fmla="*/ 5 w 1668"/>
                <a:gd name="T15" fmla="*/ 1 h 431"/>
                <a:gd name="T16" fmla="*/ 5 w 1668"/>
                <a:gd name="T17" fmla="*/ 1 h 431"/>
                <a:gd name="T18" fmla="*/ 3 w 1668"/>
                <a:gd name="T19" fmla="*/ 1 h 431"/>
                <a:gd name="T20" fmla="*/ 3 w 1668"/>
                <a:gd name="T21" fmla="*/ 1 h 431"/>
                <a:gd name="T22" fmla="*/ 3 w 1668"/>
                <a:gd name="T23" fmla="*/ 1 h 431"/>
                <a:gd name="T24" fmla="*/ 3 w 1668"/>
                <a:gd name="T25" fmla="*/ 1 h 431"/>
                <a:gd name="T26" fmla="*/ 2 w 1668"/>
                <a:gd name="T27" fmla="*/ 1 h 431"/>
                <a:gd name="T28" fmla="*/ 2 w 1668"/>
                <a:gd name="T29" fmla="*/ 1 h 431"/>
                <a:gd name="T30" fmla="*/ 1 w 1668"/>
                <a:gd name="T31" fmla="*/ 1 h 431"/>
                <a:gd name="T32" fmla="*/ 1 w 1668"/>
                <a:gd name="T33" fmla="*/ 0 h 431"/>
                <a:gd name="T34" fmla="*/ 1 w 1668"/>
                <a:gd name="T35" fmla="*/ 0 h 431"/>
                <a:gd name="T36" fmla="*/ 1 w 1668"/>
                <a:gd name="T37" fmla="*/ 0 h 431"/>
                <a:gd name="T38" fmla="*/ 1 w 1668"/>
                <a:gd name="T39" fmla="*/ 0 h 431"/>
                <a:gd name="T40" fmla="*/ 0 w 1668"/>
                <a:gd name="T41" fmla="*/ 0 h 431"/>
                <a:gd name="T42" fmla="*/ 1 w 1668"/>
                <a:gd name="T43" fmla="*/ 0 h 431"/>
                <a:gd name="T44" fmla="*/ 1 w 1668"/>
                <a:gd name="T45" fmla="*/ 0 h 431"/>
                <a:gd name="T46" fmla="*/ 1 w 1668"/>
                <a:gd name="T47" fmla="*/ 0 h 431"/>
                <a:gd name="T48" fmla="*/ 2 w 1668"/>
                <a:gd name="T49" fmla="*/ 0 h 431"/>
                <a:gd name="T50" fmla="*/ 2 w 1668"/>
                <a:gd name="T51" fmla="*/ 0 h 431"/>
                <a:gd name="T52" fmla="*/ 3 w 1668"/>
                <a:gd name="T53" fmla="*/ 0 h 431"/>
                <a:gd name="T54" fmla="*/ 3 w 1668"/>
                <a:gd name="T55" fmla="*/ 0 h 431"/>
                <a:gd name="T56" fmla="*/ 3 w 1668"/>
                <a:gd name="T57" fmla="*/ 0 h 431"/>
                <a:gd name="T58" fmla="*/ 3 w 1668"/>
                <a:gd name="T59" fmla="*/ 0 h 431"/>
                <a:gd name="T60" fmla="*/ 3 w 1668"/>
                <a:gd name="T61" fmla="*/ 0 h 431"/>
                <a:gd name="T62" fmla="*/ 3 w 1668"/>
                <a:gd name="T63" fmla="*/ 0 h 431"/>
                <a:gd name="T64" fmla="*/ 5 w 1668"/>
                <a:gd name="T65" fmla="*/ 0 h 431"/>
                <a:gd name="T66" fmla="*/ 5 w 1668"/>
                <a:gd name="T67" fmla="*/ 0 h 431"/>
                <a:gd name="T68" fmla="*/ 5 w 1668"/>
                <a:gd name="T69" fmla="*/ 0 h 431"/>
                <a:gd name="T70" fmla="*/ 6 w 1668"/>
                <a:gd name="T71" fmla="*/ 0 h 431"/>
                <a:gd name="T72" fmla="*/ 6 w 1668"/>
                <a:gd name="T73" fmla="*/ 0 h 431"/>
                <a:gd name="T74" fmla="*/ 7 w 1668"/>
                <a:gd name="T75" fmla="*/ 0 h 43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668"/>
                <a:gd name="T115" fmla="*/ 0 h 431"/>
                <a:gd name="T116" fmla="*/ 1668 w 1668"/>
                <a:gd name="T117" fmla="*/ 431 h 43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668" h="431">
                  <a:moveTo>
                    <a:pt x="1649" y="70"/>
                  </a:moveTo>
                  <a:lnTo>
                    <a:pt x="1666" y="111"/>
                  </a:lnTo>
                  <a:lnTo>
                    <a:pt x="1668" y="151"/>
                  </a:lnTo>
                  <a:lnTo>
                    <a:pt x="1666" y="190"/>
                  </a:lnTo>
                  <a:lnTo>
                    <a:pt x="1654" y="223"/>
                  </a:lnTo>
                  <a:lnTo>
                    <a:pt x="1637" y="254"/>
                  </a:lnTo>
                  <a:lnTo>
                    <a:pt x="1614" y="279"/>
                  </a:lnTo>
                  <a:lnTo>
                    <a:pt x="1586" y="305"/>
                  </a:lnTo>
                  <a:lnTo>
                    <a:pt x="1557" y="330"/>
                  </a:lnTo>
                  <a:lnTo>
                    <a:pt x="1528" y="357"/>
                  </a:lnTo>
                  <a:lnTo>
                    <a:pt x="1468" y="359"/>
                  </a:lnTo>
                  <a:lnTo>
                    <a:pt x="1412" y="357"/>
                  </a:lnTo>
                  <a:lnTo>
                    <a:pt x="1356" y="351"/>
                  </a:lnTo>
                  <a:lnTo>
                    <a:pt x="1303" y="343"/>
                  </a:lnTo>
                  <a:lnTo>
                    <a:pt x="1247" y="336"/>
                  </a:lnTo>
                  <a:lnTo>
                    <a:pt x="1193" y="332"/>
                  </a:lnTo>
                  <a:lnTo>
                    <a:pt x="1135" y="334"/>
                  </a:lnTo>
                  <a:lnTo>
                    <a:pt x="1076" y="343"/>
                  </a:lnTo>
                  <a:lnTo>
                    <a:pt x="1005" y="351"/>
                  </a:lnTo>
                  <a:lnTo>
                    <a:pt x="935" y="367"/>
                  </a:lnTo>
                  <a:lnTo>
                    <a:pt x="863" y="388"/>
                  </a:lnTo>
                  <a:lnTo>
                    <a:pt x="793" y="409"/>
                  </a:lnTo>
                  <a:lnTo>
                    <a:pt x="720" y="423"/>
                  </a:lnTo>
                  <a:lnTo>
                    <a:pt x="652" y="431"/>
                  </a:lnTo>
                  <a:lnTo>
                    <a:pt x="584" y="425"/>
                  </a:lnTo>
                  <a:lnTo>
                    <a:pt x="522" y="401"/>
                  </a:lnTo>
                  <a:lnTo>
                    <a:pt x="469" y="388"/>
                  </a:lnTo>
                  <a:lnTo>
                    <a:pt x="421" y="372"/>
                  </a:lnTo>
                  <a:lnTo>
                    <a:pt x="374" y="355"/>
                  </a:lnTo>
                  <a:lnTo>
                    <a:pt x="332" y="336"/>
                  </a:lnTo>
                  <a:lnTo>
                    <a:pt x="287" y="312"/>
                  </a:lnTo>
                  <a:lnTo>
                    <a:pt x="244" y="289"/>
                  </a:lnTo>
                  <a:lnTo>
                    <a:pt x="200" y="262"/>
                  </a:lnTo>
                  <a:lnTo>
                    <a:pt x="157" y="237"/>
                  </a:lnTo>
                  <a:lnTo>
                    <a:pt x="136" y="221"/>
                  </a:lnTo>
                  <a:lnTo>
                    <a:pt x="116" y="208"/>
                  </a:lnTo>
                  <a:lnTo>
                    <a:pt x="95" y="194"/>
                  </a:lnTo>
                  <a:lnTo>
                    <a:pt x="74" y="180"/>
                  </a:lnTo>
                  <a:lnTo>
                    <a:pt x="50" y="165"/>
                  </a:lnTo>
                  <a:lnTo>
                    <a:pt x="31" y="149"/>
                  </a:lnTo>
                  <a:lnTo>
                    <a:pt x="14" y="132"/>
                  </a:lnTo>
                  <a:lnTo>
                    <a:pt x="0" y="114"/>
                  </a:lnTo>
                  <a:lnTo>
                    <a:pt x="19" y="95"/>
                  </a:lnTo>
                  <a:lnTo>
                    <a:pt x="58" y="89"/>
                  </a:lnTo>
                  <a:lnTo>
                    <a:pt x="99" y="89"/>
                  </a:lnTo>
                  <a:lnTo>
                    <a:pt x="140" y="91"/>
                  </a:lnTo>
                  <a:lnTo>
                    <a:pt x="182" y="95"/>
                  </a:lnTo>
                  <a:lnTo>
                    <a:pt x="223" y="97"/>
                  </a:lnTo>
                  <a:lnTo>
                    <a:pt x="264" y="99"/>
                  </a:lnTo>
                  <a:lnTo>
                    <a:pt x="305" y="97"/>
                  </a:lnTo>
                  <a:lnTo>
                    <a:pt x="345" y="91"/>
                  </a:lnTo>
                  <a:lnTo>
                    <a:pt x="415" y="76"/>
                  </a:lnTo>
                  <a:lnTo>
                    <a:pt x="487" y="62"/>
                  </a:lnTo>
                  <a:lnTo>
                    <a:pt x="557" y="49"/>
                  </a:lnTo>
                  <a:lnTo>
                    <a:pt x="630" y="37"/>
                  </a:lnTo>
                  <a:lnTo>
                    <a:pt x="702" y="25"/>
                  </a:lnTo>
                  <a:lnTo>
                    <a:pt x="776" y="18"/>
                  </a:lnTo>
                  <a:lnTo>
                    <a:pt x="851" y="14"/>
                  </a:lnTo>
                  <a:lnTo>
                    <a:pt x="929" y="18"/>
                  </a:lnTo>
                  <a:lnTo>
                    <a:pt x="946" y="21"/>
                  </a:lnTo>
                  <a:lnTo>
                    <a:pt x="964" y="25"/>
                  </a:lnTo>
                  <a:lnTo>
                    <a:pt x="981" y="29"/>
                  </a:lnTo>
                  <a:lnTo>
                    <a:pt x="1001" y="35"/>
                  </a:lnTo>
                  <a:lnTo>
                    <a:pt x="1018" y="39"/>
                  </a:lnTo>
                  <a:lnTo>
                    <a:pt x="1038" y="45"/>
                  </a:lnTo>
                  <a:lnTo>
                    <a:pt x="1055" y="50"/>
                  </a:lnTo>
                  <a:lnTo>
                    <a:pt x="1073" y="62"/>
                  </a:lnTo>
                  <a:lnTo>
                    <a:pt x="1129" y="37"/>
                  </a:lnTo>
                  <a:lnTo>
                    <a:pt x="1193" y="19"/>
                  </a:lnTo>
                  <a:lnTo>
                    <a:pt x="1257" y="8"/>
                  </a:lnTo>
                  <a:lnTo>
                    <a:pt x="1323" y="2"/>
                  </a:lnTo>
                  <a:lnTo>
                    <a:pt x="1387" y="0"/>
                  </a:lnTo>
                  <a:lnTo>
                    <a:pt x="1453" y="10"/>
                  </a:lnTo>
                  <a:lnTo>
                    <a:pt x="1515" y="27"/>
                  </a:lnTo>
                  <a:lnTo>
                    <a:pt x="1575" y="58"/>
                  </a:lnTo>
                  <a:lnTo>
                    <a:pt x="1649" y="70"/>
                  </a:lnTo>
                  <a:close/>
                </a:path>
              </a:pathLst>
            </a:custGeom>
            <a:solidFill>
              <a:srgbClr val="FFB2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26" name="Freeform 38"/>
            <p:cNvSpPr>
              <a:spLocks/>
            </p:cNvSpPr>
            <p:nvPr/>
          </p:nvSpPr>
          <p:spPr bwMode="auto">
            <a:xfrm>
              <a:off x="3672" y="2782"/>
              <a:ext cx="829" cy="208"/>
            </a:xfrm>
            <a:custGeom>
              <a:avLst/>
              <a:gdLst>
                <a:gd name="T0" fmla="*/ 6 w 1658"/>
                <a:gd name="T1" fmla="*/ 0 h 417"/>
                <a:gd name="T2" fmla="*/ 6 w 1658"/>
                <a:gd name="T3" fmla="*/ 0 h 417"/>
                <a:gd name="T4" fmla="*/ 6 w 1658"/>
                <a:gd name="T5" fmla="*/ 0 h 417"/>
                <a:gd name="T6" fmla="*/ 6 w 1658"/>
                <a:gd name="T7" fmla="*/ 1 h 417"/>
                <a:gd name="T8" fmla="*/ 6 w 1658"/>
                <a:gd name="T9" fmla="*/ 1 h 417"/>
                <a:gd name="T10" fmla="*/ 6 w 1658"/>
                <a:gd name="T11" fmla="*/ 1 h 417"/>
                <a:gd name="T12" fmla="*/ 6 w 1658"/>
                <a:gd name="T13" fmla="*/ 1 h 417"/>
                <a:gd name="T14" fmla="*/ 5 w 1658"/>
                <a:gd name="T15" fmla="*/ 1 h 417"/>
                <a:gd name="T16" fmla="*/ 5 w 1658"/>
                <a:gd name="T17" fmla="*/ 1 h 417"/>
                <a:gd name="T18" fmla="*/ 3 w 1658"/>
                <a:gd name="T19" fmla="*/ 1 h 417"/>
                <a:gd name="T20" fmla="*/ 3 w 1658"/>
                <a:gd name="T21" fmla="*/ 1 h 417"/>
                <a:gd name="T22" fmla="*/ 3 w 1658"/>
                <a:gd name="T23" fmla="*/ 1 h 417"/>
                <a:gd name="T24" fmla="*/ 3 w 1658"/>
                <a:gd name="T25" fmla="*/ 1 h 417"/>
                <a:gd name="T26" fmla="*/ 2 w 1658"/>
                <a:gd name="T27" fmla="*/ 1 h 417"/>
                <a:gd name="T28" fmla="*/ 2 w 1658"/>
                <a:gd name="T29" fmla="*/ 1 h 417"/>
                <a:gd name="T30" fmla="*/ 1 w 1658"/>
                <a:gd name="T31" fmla="*/ 1 h 417"/>
                <a:gd name="T32" fmla="*/ 1 w 1658"/>
                <a:gd name="T33" fmla="*/ 0 h 417"/>
                <a:gd name="T34" fmla="*/ 1 w 1658"/>
                <a:gd name="T35" fmla="*/ 0 h 417"/>
                <a:gd name="T36" fmla="*/ 1 w 1658"/>
                <a:gd name="T37" fmla="*/ 0 h 417"/>
                <a:gd name="T38" fmla="*/ 1 w 1658"/>
                <a:gd name="T39" fmla="*/ 0 h 417"/>
                <a:gd name="T40" fmla="*/ 0 w 1658"/>
                <a:gd name="T41" fmla="*/ 0 h 417"/>
                <a:gd name="T42" fmla="*/ 1 w 1658"/>
                <a:gd name="T43" fmla="*/ 0 h 417"/>
                <a:gd name="T44" fmla="*/ 1 w 1658"/>
                <a:gd name="T45" fmla="*/ 0 h 417"/>
                <a:gd name="T46" fmla="*/ 1 w 1658"/>
                <a:gd name="T47" fmla="*/ 0 h 417"/>
                <a:gd name="T48" fmla="*/ 2 w 1658"/>
                <a:gd name="T49" fmla="*/ 0 h 417"/>
                <a:gd name="T50" fmla="*/ 2 w 1658"/>
                <a:gd name="T51" fmla="*/ 0 h 417"/>
                <a:gd name="T52" fmla="*/ 3 w 1658"/>
                <a:gd name="T53" fmla="*/ 0 h 417"/>
                <a:gd name="T54" fmla="*/ 3 w 1658"/>
                <a:gd name="T55" fmla="*/ 0 h 417"/>
                <a:gd name="T56" fmla="*/ 3 w 1658"/>
                <a:gd name="T57" fmla="*/ 0 h 417"/>
                <a:gd name="T58" fmla="*/ 3 w 1658"/>
                <a:gd name="T59" fmla="*/ 0 h 417"/>
                <a:gd name="T60" fmla="*/ 3 w 1658"/>
                <a:gd name="T61" fmla="*/ 0 h 417"/>
                <a:gd name="T62" fmla="*/ 3 w 1658"/>
                <a:gd name="T63" fmla="*/ 0 h 417"/>
                <a:gd name="T64" fmla="*/ 5 w 1658"/>
                <a:gd name="T65" fmla="*/ 0 h 417"/>
                <a:gd name="T66" fmla="*/ 5 w 1658"/>
                <a:gd name="T67" fmla="*/ 0 h 417"/>
                <a:gd name="T68" fmla="*/ 5 w 1658"/>
                <a:gd name="T69" fmla="*/ 0 h 417"/>
                <a:gd name="T70" fmla="*/ 6 w 1658"/>
                <a:gd name="T71" fmla="*/ 0 h 417"/>
                <a:gd name="T72" fmla="*/ 6 w 1658"/>
                <a:gd name="T73" fmla="*/ 0 h 417"/>
                <a:gd name="T74" fmla="*/ 6 w 1658"/>
                <a:gd name="T75" fmla="*/ 0 h 41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658"/>
                <a:gd name="T115" fmla="*/ 0 h 417"/>
                <a:gd name="T116" fmla="*/ 1658 w 1658"/>
                <a:gd name="T117" fmla="*/ 417 h 41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658" h="417">
                  <a:moveTo>
                    <a:pt x="1649" y="70"/>
                  </a:moveTo>
                  <a:lnTo>
                    <a:pt x="1656" y="111"/>
                  </a:lnTo>
                  <a:lnTo>
                    <a:pt x="1658" y="151"/>
                  </a:lnTo>
                  <a:lnTo>
                    <a:pt x="1656" y="186"/>
                  </a:lnTo>
                  <a:lnTo>
                    <a:pt x="1645" y="215"/>
                  </a:lnTo>
                  <a:lnTo>
                    <a:pt x="1629" y="242"/>
                  </a:lnTo>
                  <a:lnTo>
                    <a:pt x="1606" y="266"/>
                  </a:lnTo>
                  <a:lnTo>
                    <a:pt x="1583" y="289"/>
                  </a:lnTo>
                  <a:lnTo>
                    <a:pt x="1553" y="312"/>
                  </a:lnTo>
                  <a:lnTo>
                    <a:pt x="1526" y="337"/>
                  </a:lnTo>
                  <a:lnTo>
                    <a:pt x="1466" y="339"/>
                  </a:lnTo>
                  <a:lnTo>
                    <a:pt x="1412" y="336"/>
                  </a:lnTo>
                  <a:lnTo>
                    <a:pt x="1358" y="328"/>
                  </a:lnTo>
                  <a:lnTo>
                    <a:pt x="1307" y="320"/>
                  </a:lnTo>
                  <a:lnTo>
                    <a:pt x="1255" y="310"/>
                  </a:lnTo>
                  <a:lnTo>
                    <a:pt x="1202" y="305"/>
                  </a:lnTo>
                  <a:lnTo>
                    <a:pt x="1144" y="305"/>
                  </a:lnTo>
                  <a:lnTo>
                    <a:pt x="1086" y="314"/>
                  </a:lnTo>
                  <a:lnTo>
                    <a:pt x="1014" y="322"/>
                  </a:lnTo>
                  <a:lnTo>
                    <a:pt x="945" y="341"/>
                  </a:lnTo>
                  <a:lnTo>
                    <a:pt x="871" y="365"/>
                  </a:lnTo>
                  <a:lnTo>
                    <a:pt x="799" y="390"/>
                  </a:lnTo>
                  <a:lnTo>
                    <a:pt x="723" y="407"/>
                  </a:lnTo>
                  <a:lnTo>
                    <a:pt x="654" y="417"/>
                  </a:lnTo>
                  <a:lnTo>
                    <a:pt x="586" y="411"/>
                  </a:lnTo>
                  <a:lnTo>
                    <a:pt x="524" y="390"/>
                  </a:lnTo>
                  <a:lnTo>
                    <a:pt x="471" y="376"/>
                  </a:lnTo>
                  <a:lnTo>
                    <a:pt x="425" y="361"/>
                  </a:lnTo>
                  <a:lnTo>
                    <a:pt x="380" y="343"/>
                  </a:lnTo>
                  <a:lnTo>
                    <a:pt x="337" y="326"/>
                  </a:lnTo>
                  <a:lnTo>
                    <a:pt x="295" y="303"/>
                  </a:lnTo>
                  <a:lnTo>
                    <a:pt x="252" y="279"/>
                  </a:lnTo>
                  <a:lnTo>
                    <a:pt x="209" y="254"/>
                  </a:lnTo>
                  <a:lnTo>
                    <a:pt x="167" y="229"/>
                  </a:lnTo>
                  <a:lnTo>
                    <a:pt x="145" y="213"/>
                  </a:lnTo>
                  <a:lnTo>
                    <a:pt x="126" y="202"/>
                  </a:lnTo>
                  <a:lnTo>
                    <a:pt x="103" y="188"/>
                  </a:lnTo>
                  <a:lnTo>
                    <a:pt x="80" y="177"/>
                  </a:lnTo>
                  <a:lnTo>
                    <a:pt x="56" y="163"/>
                  </a:lnTo>
                  <a:lnTo>
                    <a:pt x="33" y="149"/>
                  </a:lnTo>
                  <a:lnTo>
                    <a:pt x="14" y="132"/>
                  </a:lnTo>
                  <a:lnTo>
                    <a:pt x="0" y="114"/>
                  </a:lnTo>
                  <a:lnTo>
                    <a:pt x="19" y="95"/>
                  </a:lnTo>
                  <a:lnTo>
                    <a:pt x="58" y="89"/>
                  </a:lnTo>
                  <a:lnTo>
                    <a:pt x="99" y="89"/>
                  </a:lnTo>
                  <a:lnTo>
                    <a:pt x="140" y="91"/>
                  </a:lnTo>
                  <a:lnTo>
                    <a:pt x="182" y="95"/>
                  </a:lnTo>
                  <a:lnTo>
                    <a:pt x="223" y="97"/>
                  </a:lnTo>
                  <a:lnTo>
                    <a:pt x="264" y="99"/>
                  </a:lnTo>
                  <a:lnTo>
                    <a:pt x="305" y="97"/>
                  </a:lnTo>
                  <a:lnTo>
                    <a:pt x="345" y="91"/>
                  </a:lnTo>
                  <a:lnTo>
                    <a:pt x="415" y="76"/>
                  </a:lnTo>
                  <a:lnTo>
                    <a:pt x="487" y="62"/>
                  </a:lnTo>
                  <a:lnTo>
                    <a:pt x="557" y="49"/>
                  </a:lnTo>
                  <a:lnTo>
                    <a:pt x="630" y="37"/>
                  </a:lnTo>
                  <a:lnTo>
                    <a:pt x="702" y="25"/>
                  </a:lnTo>
                  <a:lnTo>
                    <a:pt x="776" y="18"/>
                  </a:lnTo>
                  <a:lnTo>
                    <a:pt x="851" y="14"/>
                  </a:lnTo>
                  <a:lnTo>
                    <a:pt x="929" y="18"/>
                  </a:lnTo>
                  <a:lnTo>
                    <a:pt x="946" y="21"/>
                  </a:lnTo>
                  <a:lnTo>
                    <a:pt x="964" y="25"/>
                  </a:lnTo>
                  <a:lnTo>
                    <a:pt x="981" y="29"/>
                  </a:lnTo>
                  <a:lnTo>
                    <a:pt x="1001" y="35"/>
                  </a:lnTo>
                  <a:lnTo>
                    <a:pt x="1018" y="39"/>
                  </a:lnTo>
                  <a:lnTo>
                    <a:pt x="1038" y="45"/>
                  </a:lnTo>
                  <a:lnTo>
                    <a:pt x="1055" y="50"/>
                  </a:lnTo>
                  <a:lnTo>
                    <a:pt x="1073" y="62"/>
                  </a:lnTo>
                  <a:lnTo>
                    <a:pt x="1129" y="37"/>
                  </a:lnTo>
                  <a:lnTo>
                    <a:pt x="1193" y="19"/>
                  </a:lnTo>
                  <a:lnTo>
                    <a:pt x="1257" y="8"/>
                  </a:lnTo>
                  <a:lnTo>
                    <a:pt x="1323" y="2"/>
                  </a:lnTo>
                  <a:lnTo>
                    <a:pt x="1387" y="0"/>
                  </a:lnTo>
                  <a:lnTo>
                    <a:pt x="1453" y="10"/>
                  </a:lnTo>
                  <a:lnTo>
                    <a:pt x="1515" y="27"/>
                  </a:lnTo>
                  <a:lnTo>
                    <a:pt x="1575" y="58"/>
                  </a:lnTo>
                  <a:lnTo>
                    <a:pt x="1649" y="70"/>
                  </a:lnTo>
                  <a:close/>
                </a:path>
              </a:pathLst>
            </a:custGeom>
            <a:solidFill>
              <a:srgbClr val="FFB4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27" name="Freeform 39"/>
            <p:cNvSpPr>
              <a:spLocks/>
            </p:cNvSpPr>
            <p:nvPr/>
          </p:nvSpPr>
          <p:spPr bwMode="auto">
            <a:xfrm>
              <a:off x="3672" y="2782"/>
              <a:ext cx="824" cy="201"/>
            </a:xfrm>
            <a:custGeom>
              <a:avLst/>
              <a:gdLst>
                <a:gd name="T0" fmla="*/ 6 w 1649"/>
                <a:gd name="T1" fmla="*/ 1 h 401"/>
                <a:gd name="T2" fmla="*/ 6 w 1649"/>
                <a:gd name="T3" fmla="*/ 1 h 401"/>
                <a:gd name="T4" fmla="*/ 6 w 1649"/>
                <a:gd name="T5" fmla="*/ 1 h 401"/>
                <a:gd name="T6" fmla="*/ 6 w 1649"/>
                <a:gd name="T7" fmla="*/ 2 h 401"/>
                <a:gd name="T8" fmla="*/ 5 w 1649"/>
                <a:gd name="T9" fmla="*/ 2 h 401"/>
                <a:gd name="T10" fmla="*/ 5 w 1649"/>
                <a:gd name="T11" fmla="*/ 2 h 401"/>
                <a:gd name="T12" fmla="*/ 5 w 1649"/>
                <a:gd name="T13" fmla="*/ 2 h 401"/>
                <a:gd name="T14" fmla="*/ 4 w 1649"/>
                <a:gd name="T15" fmla="*/ 2 h 401"/>
                <a:gd name="T16" fmla="*/ 4 w 1649"/>
                <a:gd name="T17" fmla="*/ 2 h 401"/>
                <a:gd name="T18" fmla="*/ 3 w 1649"/>
                <a:gd name="T19" fmla="*/ 2 h 401"/>
                <a:gd name="T20" fmla="*/ 3 w 1649"/>
                <a:gd name="T21" fmla="*/ 2 h 401"/>
                <a:gd name="T22" fmla="*/ 2 w 1649"/>
                <a:gd name="T23" fmla="*/ 2 h 401"/>
                <a:gd name="T24" fmla="*/ 2 w 1649"/>
                <a:gd name="T25" fmla="*/ 2 h 401"/>
                <a:gd name="T26" fmla="*/ 1 w 1649"/>
                <a:gd name="T27" fmla="*/ 2 h 401"/>
                <a:gd name="T28" fmla="*/ 1 w 1649"/>
                <a:gd name="T29" fmla="*/ 2 h 401"/>
                <a:gd name="T30" fmla="*/ 1 w 1649"/>
                <a:gd name="T31" fmla="*/ 2 h 401"/>
                <a:gd name="T32" fmla="*/ 0 w 1649"/>
                <a:gd name="T33" fmla="*/ 1 h 401"/>
                <a:gd name="T34" fmla="*/ 0 w 1649"/>
                <a:gd name="T35" fmla="*/ 1 h 401"/>
                <a:gd name="T36" fmla="*/ 0 w 1649"/>
                <a:gd name="T37" fmla="*/ 1 h 401"/>
                <a:gd name="T38" fmla="*/ 0 w 1649"/>
                <a:gd name="T39" fmla="*/ 1 h 401"/>
                <a:gd name="T40" fmla="*/ 0 w 1649"/>
                <a:gd name="T41" fmla="*/ 1 h 401"/>
                <a:gd name="T42" fmla="*/ 0 w 1649"/>
                <a:gd name="T43" fmla="*/ 1 h 401"/>
                <a:gd name="T44" fmla="*/ 0 w 1649"/>
                <a:gd name="T45" fmla="*/ 1 h 401"/>
                <a:gd name="T46" fmla="*/ 0 w 1649"/>
                <a:gd name="T47" fmla="*/ 1 h 401"/>
                <a:gd name="T48" fmla="*/ 1 w 1649"/>
                <a:gd name="T49" fmla="*/ 1 h 401"/>
                <a:gd name="T50" fmla="*/ 1 w 1649"/>
                <a:gd name="T51" fmla="*/ 1 h 401"/>
                <a:gd name="T52" fmla="*/ 2 w 1649"/>
                <a:gd name="T53" fmla="*/ 1 h 401"/>
                <a:gd name="T54" fmla="*/ 2 w 1649"/>
                <a:gd name="T55" fmla="*/ 1 h 401"/>
                <a:gd name="T56" fmla="*/ 3 w 1649"/>
                <a:gd name="T57" fmla="*/ 1 h 401"/>
                <a:gd name="T58" fmla="*/ 3 w 1649"/>
                <a:gd name="T59" fmla="*/ 1 h 401"/>
                <a:gd name="T60" fmla="*/ 3 w 1649"/>
                <a:gd name="T61" fmla="*/ 1 h 401"/>
                <a:gd name="T62" fmla="*/ 3 w 1649"/>
                <a:gd name="T63" fmla="*/ 1 h 401"/>
                <a:gd name="T64" fmla="*/ 4 w 1649"/>
                <a:gd name="T65" fmla="*/ 1 h 401"/>
                <a:gd name="T66" fmla="*/ 4 w 1649"/>
                <a:gd name="T67" fmla="*/ 1 h 401"/>
                <a:gd name="T68" fmla="*/ 4 w 1649"/>
                <a:gd name="T69" fmla="*/ 1 h 401"/>
                <a:gd name="T70" fmla="*/ 5 w 1649"/>
                <a:gd name="T71" fmla="*/ 0 h 401"/>
                <a:gd name="T72" fmla="*/ 5 w 1649"/>
                <a:gd name="T73" fmla="*/ 1 h 401"/>
                <a:gd name="T74" fmla="*/ 6 w 1649"/>
                <a:gd name="T75" fmla="*/ 1 h 4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649"/>
                <a:gd name="T115" fmla="*/ 0 h 401"/>
                <a:gd name="T116" fmla="*/ 1649 w 1649"/>
                <a:gd name="T117" fmla="*/ 401 h 4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649" h="401">
                  <a:moveTo>
                    <a:pt x="1649" y="70"/>
                  </a:moveTo>
                  <a:lnTo>
                    <a:pt x="1645" y="111"/>
                  </a:lnTo>
                  <a:lnTo>
                    <a:pt x="1649" y="149"/>
                  </a:lnTo>
                  <a:lnTo>
                    <a:pt x="1647" y="182"/>
                  </a:lnTo>
                  <a:lnTo>
                    <a:pt x="1637" y="209"/>
                  </a:lnTo>
                  <a:lnTo>
                    <a:pt x="1623" y="233"/>
                  </a:lnTo>
                  <a:lnTo>
                    <a:pt x="1602" y="252"/>
                  </a:lnTo>
                  <a:lnTo>
                    <a:pt x="1579" y="272"/>
                  </a:lnTo>
                  <a:lnTo>
                    <a:pt x="1550" y="293"/>
                  </a:lnTo>
                  <a:lnTo>
                    <a:pt x="1522" y="318"/>
                  </a:lnTo>
                  <a:lnTo>
                    <a:pt x="1462" y="318"/>
                  </a:lnTo>
                  <a:lnTo>
                    <a:pt x="1410" y="314"/>
                  </a:lnTo>
                  <a:lnTo>
                    <a:pt x="1360" y="305"/>
                  </a:lnTo>
                  <a:lnTo>
                    <a:pt x="1311" y="295"/>
                  </a:lnTo>
                  <a:lnTo>
                    <a:pt x="1261" y="283"/>
                  </a:lnTo>
                  <a:lnTo>
                    <a:pt x="1208" y="277"/>
                  </a:lnTo>
                  <a:lnTo>
                    <a:pt x="1154" y="275"/>
                  </a:lnTo>
                  <a:lnTo>
                    <a:pt x="1096" y="285"/>
                  </a:lnTo>
                  <a:lnTo>
                    <a:pt x="1024" y="293"/>
                  </a:lnTo>
                  <a:lnTo>
                    <a:pt x="952" y="314"/>
                  </a:lnTo>
                  <a:lnTo>
                    <a:pt x="879" y="339"/>
                  </a:lnTo>
                  <a:lnTo>
                    <a:pt x="805" y="369"/>
                  </a:lnTo>
                  <a:lnTo>
                    <a:pt x="729" y="388"/>
                  </a:lnTo>
                  <a:lnTo>
                    <a:pt x="659" y="401"/>
                  </a:lnTo>
                  <a:lnTo>
                    <a:pt x="590" y="400"/>
                  </a:lnTo>
                  <a:lnTo>
                    <a:pt x="528" y="378"/>
                  </a:lnTo>
                  <a:lnTo>
                    <a:pt x="475" y="365"/>
                  </a:lnTo>
                  <a:lnTo>
                    <a:pt x="431" y="351"/>
                  </a:lnTo>
                  <a:lnTo>
                    <a:pt x="386" y="334"/>
                  </a:lnTo>
                  <a:lnTo>
                    <a:pt x="345" y="318"/>
                  </a:lnTo>
                  <a:lnTo>
                    <a:pt x="305" y="295"/>
                  </a:lnTo>
                  <a:lnTo>
                    <a:pt x="264" y="273"/>
                  </a:lnTo>
                  <a:lnTo>
                    <a:pt x="221" y="248"/>
                  </a:lnTo>
                  <a:lnTo>
                    <a:pt x="178" y="223"/>
                  </a:lnTo>
                  <a:lnTo>
                    <a:pt x="155" y="208"/>
                  </a:lnTo>
                  <a:lnTo>
                    <a:pt x="134" y="196"/>
                  </a:lnTo>
                  <a:lnTo>
                    <a:pt x="109" y="184"/>
                  </a:lnTo>
                  <a:lnTo>
                    <a:pt x="83" y="175"/>
                  </a:lnTo>
                  <a:lnTo>
                    <a:pt x="58" y="161"/>
                  </a:lnTo>
                  <a:lnTo>
                    <a:pt x="35" y="147"/>
                  </a:lnTo>
                  <a:lnTo>
                    <a:pt x="14" y="132"/>
                  </a:lnTo>
                  <a:lnTo>
                    <a:pt x="0" y="114"/>
                  </a:lnTo>
                  <a:lnTo>
                    <a:pt x="19" y="95"/>
                  </a:lnTo>
                  <a:lnTo>
                    <a:pt x="58" y="89"/>
                  </a:lnTo>
                  <a:lnTo>
                    <a:pt x="99" y="89"/>
                  </a:lnTo>
                  <a:lnTo>
                    <a:pt x="140" y="91"/>
                  </a:lnTo>
                  <a:lnTo>
                    <a:pt x="182" y="95"/>
                  </a:lnTo>
                  <a:lnTo>
                    <a:pt x="223" y="97"/>
                  </a:lnTo>
                  <a:lnTo>
                    <a:pt x="264" y="99"/>
                  </a:lnTo>
                  <a:lnTo>
                    <a:pt x="305" y="97"/>
                  </a:lnTo>
                  <a:lnTo>
                    <a:pt x="345" y="91"/>
                  </a:lnTo>
                  <a:lnTo>
                    <a:pt x="415" y="76"/>
                  </a:lnTo>
                  <a:lnTo>
                    <a:pt x="487" y="62"/>
                  </a:lnTo>
                  <a:lnTo>
                    <a:pt x="557" y="49"/>
                  </a:lnTo>
                  <a:lnTo>
                    <a:pt x="630" y="37"/>
                  </a:lnTo>
                  <a:lnTo>
                    <a:pt x="702" y="25"/>
                  </a:lnTo>
                  <a:lnTo>
                    <a:pt x="776" y="18"/>
                  </a:lnTo>
                  <a:lnTo>
                    <a:pt x="851" y="14"/>
                  </a:lnTo>
                  <a:lnTo>
                    <a:pt x="929" y="18"/>
                  </a:lnTo>
                  <a:lnTo>
                    <a:pt x="946" y="21"/>
                  </a:lnTo>
                  <a:lnTo>
                    <a:pt x="964" y="25"/>
                  </a:lnTo>
                  <a:lnTo>
                    <a:pt x="981" y="29"/>
                  </a:lnTo>
                  <a:lnTo>
                    <a:pt x="1001" y="35"/>
                  </a:lnTo>
                  <a:lnTo>
                    <a:pt x="1018" y="39"/>
                  </a:lnTo>
                  <a:lnTo>
                    <a:pt x="1038" y="45"/>
                  </a:lnTo>
                  <a:lnTo>
                    <a:pt x="1055" y="50"/>
                  </a:lnTo>
                  <a:lnTo>
                    <a:pt x="1073" y="62"/>
                  </a:lnTo>
                  <a:lnTo>
                    <a:pt x="1129" y="37"/>
                  </a:lnTo>
                  <a:lnTo>
                    <a:pt x="1193" y="19"/>
                  </a:lnTo>
                  <a:lnTo>
                    <a:pt x="1257" y="8"/>
                  </a:lnTo>
                  <a:lnTo>
                    <a:pt x="1323" y="2"/>
                  </a:lnTo>
                  <a:lnTo>
                    <a:pt x="1387" y="0"/>
                  </a:lnTo>
                  <a:lnTo>
                    <a:pt x="1453" y="10"/>
                  </a:lnTo>
                  <a:lnTo>
                    <a:pt x="1515" y="27"/>
                  </a:lnTo>
                  <a:lnTo>
                    <a:pt x="1575" y="58"/>
                  </a:lnTo>
                  <a:lnTo>
                    <a:pt x="1649" y="70"/>
                  </a:lnTo>
                  <a:close/>
                </a:path>
              </a:pathLst>
            </a:custGeom>
            <a:solidFill>
              <a:srgbClr val="FFB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28" name="Freeform 40"/>
            <p:cNvSpPr>
              <a:spLocks/>
            </p:cNvSpPr>
            <p:nvPr/>
          </p:nvSpPr>
          <p:spPr bwMode="auto">
            <a:xfrm>
              <a:off x="3672" y="2782"/>
              <a:ext cx="824" cy="194"/>
            </a:xfrm>
            <a:custGeom>
              <a:avLst/>
              <a:gdLst>
                <a:gd name="T0" fmla="*/ 6 w 1649"/>
                <a:gd name="T1" fmla="*/ 1 h 388"/>
                <a:gd name="T2" fmla="*/ 6 w 1649"/>
                <a:gd name="T3" fmla="*/ 1 h 388"/>
                <a:gd name="T4" fmla="*/ 6 w 1649"/>
                <a:gd name="T5" fmla="*/ 1 h 388"/>
                <a:gd name="T6" fmla="*/ 6 w 1649"/>
                <a:gd name="T7" fmla="*/ 1 h 388"/>
                <a:gd name="T8" fmla="*/ 5 w 1649"/>
                <a:gd name="T9" fmla="*/ 2 h 388"/>
                <a:gd name="T10" fmla="*/ 5 w 1649"/>
                <a:gd name="T11" fmla="*/ 2 h 388"/>
                <a:gd name="T12" fmla="*/ 5 w 1649"/>
                <a:gd name="T13" fmla="*/ 2 h 388"/>
                <a:gd name="T14" fmla="*/ 4 w 1649"/>
                <a:gd name="T15" fmla="*/ 1 h 388"/>
                <a:gd name="T16" fmla="*/ 4 w 1649"/>
                <a:gd name="T17" fmla="*/ 1 h 388"/>
                <a:gd name="T18" fmla="*/ 3 w 1649"/>
                <a:gd name="T19" fmla="*/ 2 h 388"/>
                <a:gd name="T20" fmla="*/ 3 w 1649"/>
                <a:gd name="T21" fmla="*/ 2 h 388"/>
                <a:gd name="T22" fmla="*/ 2 w 1649"/>
                <a:gd name="T23" fmla="*/ 2 h 388"/>
                <a:gd name="T24" fmla="*/ 2 w 1649"/>
                <a:gd name="T25" fmla="*/ 2 h 388"/>
                <a:gd name="T26" fmla="*/ 1 w 1649"/>
                <a:gd name="T27" fmla="*/ 2 h 388"/>
                <a:gd name="T28" fmla="*/ 1 w 1649"/>
                <a:gd name="T29" fmla="*/ 2 h 388"/>
                <a:gd name="T30" fmla="*/ 1 w 1649"/>
                <a:gd name="T31" fmla="*/ 2 h 388"/>
                <a:gd name="T32" fmla="*/ 0 w 1649"/>
                <a:gd name="T33" fmla="*/ 1 h 388"/>
                <a:gd name="T34" fmla="*/ 0 w 1649"/>
                <a:gd name="T35" fmla="*/ 1 h 388"/>
                <a:gd name="T36" fmla="*/ 0 w 1649"/>
                <a:gd name="T37" fmla="*/ 1 h 388"/>
                <a:gd name="T38" fmla="*/ 0 w 1649"/>
                <a:gd name="T39" fmla="*/ 1 h 388"/>
                <a:gd name="T40" fmla="*/ 0 w 1649"/>
                <a:gd name="T41" fmla="*/ 1 h 388"/>
                <a:gd name="T42" fmla="*/ 0 w 1649"/>
                <a:gd name="T43" fmla="*/ 1 h 388"/>
                <a:gd name="T44" fmla="*/ 0 w 1649"/>
                <a:gd name="T45" fmla="*/ 1 h 388"/>
                <a:gd name="T46" fmla="*/ 0 w 1649"/>
                <a:gd name="T47" fmla="*/ 1 h 388"/>
                <a:gd name="T48" fmla="*/ 1 w 1649"/>
                <a:gd name="T49" fmla="*/ 1 h 388"/>
                <a:gd name="T50" fmla="*/ 1 w 1649"/>
                <a:gd name="T51" fmla="*/ 1 h 388"/>
                <a:gd name="T52" fmla="*/ 2 w 1649"/>
                <a:gd name="T53" fmla="*/ 1 h 388"/>
                <a:gd name="T54" fmla="*/ 2 w 1649"/>
                <a:gd name="T55" fmla="*/ 1 h 388"/>
                <a:gd name="T56" fmla="*/ 3 w 1649"/>
                <a:gd name="T57" fmla="*/ 1 h 388"/>
                <a:gd name="T58" fmla="*/ 3 w 1649"/>
                <a:gd name="T59" fmla="*/ 1 h 388"/>
                <a:gd name="T60" fmla="*/ 3 w 1649"/>
                <a:gd name="T61" fmla="*/ 1 h 388"/>
                <a:gd name="T62" fmla="*/ 3 w 1649"/>
                <a:gd name="T63" fmla="*/ 1 h 388"/>
                <a:gd name="T64" fmla="*/ 4 w 1649"/>
                <a:gd name="T65" fmla="*/ 1 h 388"/>
                <a:gd name="T66" fmla="*/ 4 w 1649"/>
                <a:gd name="T67" fmla="*/ 1 h 388"/>
                <a:gd name="T68" fmla="*/ 4 w 1649"/>
                <a:gd name="T69" fmla="*/ 1 h 388"/>
                <a:gd name="T70" fmla="*/ 5 w 1649"/>
                <a:gd name="T71" fmla="*/ 0 h 388"/>
                <a:gd name="T72" fmla="*/ 5 w 1649"/>
                <a:gd name="T73" fmla="*/ 1 h 388"/>
                <a:gd name="T74" fmla="*/ 6 w 1649"/>
                <a:gd name="T75" fmla="*/ 1 h 38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649"/>
                <a:gd name="T115" fmla="*/ 0 h 388"/>
                <a:gd name="T116" fmla="*/ 1649 w 1649"/>
                <a:gd name="T117" fmla="*/ 388 h 38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649" h="388">
                  <a:moveTo>
                    <a:pt x="1649" y="70"/>
                  </a:moveTo>
                  <a:lnTo>
                    <a:pt x="1633" y="111"/>
                  </a:lnTo>
                  <a:lnTo>
                    <a:pt x="1637" y="149"/>
                  </a:lnTo>
                  <a:lnTo>
                    <a:pt x="1635" y="180"/>
                  </a:lnTo>
                  <a:lnTo>
                    <a:pt x="1627" y="204"/>
                  </a:lnTo>
                  <a:lnTo>
                    <a:pt x="1616" y="223"/>
                  </a:lnTo>
                  <a:lnTo>
                    <a:pt x="1596" y="239"/>
                  </a:lnTo>
                  <a:lnTo>
                    <a:pt x="1575" y="256"/>
                  </a:lnTo>
                  <a:lnTo>
                    <a:pt x="1548" y="273"/>
                  </a:lnTo>
                  <a:lnTo>
                    <a:pt x="1521" y="299"/>
                  </a:lnTo>
                  <a:lnTo>
                    <a:pt x="1462" y="299"/>
                  </a:lnTo>
                  <a:lnTo>
                    <a:pt x="1410" y="295"/>
                  </a:lnTo>
                  <a:lnTo>
                    <a:pt x="1361" y="283"/>
                  </a:lnTo>
                  <a:lnTo>
                    <a:pt x="1315" y="272"/>
                  </a:lnTo>
                  <a:lnTo>
                    <a:pt x="1265" y="258"/>
                  </a:lnTo>
                  <a:lnTo>
                    <a:pt x="1216" y="250"/>
                  </a:lnTo>
                  <a:lnTo>
                    <a:pt x="1164" y="246"/>
                  </a:lnTo>
                  <a:lnTo>
                    <a:pt x="1105" y="256"/>
                  </a:lnTo>
                  <a:lnTo>
                    <a:pt x="1034" y="264"/>
                  </a:lnTo>
                  <a:lnTo>
                    <a:pt x="960" y="287"/>
                  </a:lnTo>
                  <a:lnTo>
                    <a:pt x="884" y="316"/>
                  </a:lnTo>
                  <a:lnTo>
                    <a:pt x="811" y="347"/>
                  </a:lnTo>
                  <a:lnTo>
                    <a:pt x="735" y="372"/>
                  </a:lnTo>
                  <a:lnTo>
                    <a:pt x="661" y="388"/>
                  </a:lnTo>
                  <a:lnTo>
                    <a:pt x="592" y="388"/>
                  </a:lnTo>
                  <a:lnTo>
                    <a:pt x="529" y="369"/>
                  </a:lnTo>
                  <a:lnTo>
                    <a:pt x="477" y="355"/>
                  </a:lnTo>
                  <a:lnTo>
                    <a:pt x="433" y="341"/>
                  </a:lnTo>
                  <a:lnTo>
                    <a:pt x="390" y="324"/>
                  </a:lnTo>
                  <a:lnTo>
                    <a:pt x="351" y="308"/>
                  </a:lnTo>
                  <a:lnTo>
                    <a:pt x="310" y="287"/>
                  </a:lnTo>
                  <a:lnTo>
                    <a:pt x="273" y="266"/>
                  </a:lnTo>
                  <a:lnTo>
                    <a:pt x="231" y="241"/>
                  </a:lnTo>
                  <a:lnTo>
                    <a:pt x="190" y="215"/>
                  </a:lnTo>
                  <a:lnTo>
                    <a:pt x="167" y="202"/>
                  </a:lnTo>
                  <a:lnTo>
                    <a:pt x="144" y="190"/>
                  </a:lnTo>
                  <a:lnTo>
                    <a:pt x="116" y="178"/>
                  </a:lnTo>
                  <a:lnTo>
                    <a:pt x="89" y="171"/>
                  </a:lnTo>
                  <a:lnTo>
                    <a:pt x="60" y="159"/>
                  </a:lnTo>
                  <a:lnTo>
                    <a:pt x="37" y="147"/>
                  </a:lnTo>
                  <a:lnTo>
                    <a:pt x="16" y="132"/>
                  </a:lnTo>
                  <a:lnTo>
                    <a:pt x="0" y="114"/>
                  </a:lnTo>
                  <a:lnTo>
                    <a:pt x="19" y="95"/>
                  </a:lnTo>
                  <a:lnTo>
                    <a:pt x="58" y="89"/>
                  </a:lnTo>
                  <a:lnTo>
                    <a:pt x="99" y="89"/>
                  </a:lnTo>
                  <a:lnTo>
                    <a:pt x="140" y="91"/>
                  </a:lnTo>
                  <a:lnTo>
                    <a:pt x="182" y="95"/>
                  </a:lnTo>
                  <a:lnTo>
                    <a:pt x="223" y="97"/>
                  </a:lnTo>
                  <a:lnTo>
                    <a:pt x="264" y="99"/>
                  </a:lnTo>
                  <a:lnTo>
                    <a:pt x="305" y="97"/>
                  </a:lnTo>
                  <a:lnTo>
                    <a:pt x="345" y="91"/>
                  </a:lnTo>
                  <a:lnTo>
                    <a:pt x="415" y="76"/>
                  </a:lnTo>
                  <a:lnTo>
                    <a:pt x="487" y="62"/>
                  </a:lnTo>
                  <a:lnTo>
                    <a:pt x="557" y="49"/>
                  </a:lnTo>
                  <a:lnTo>
                    <a:pt x="630" y="37"/>
                  </a:lnTo>
                  <a:lnTo>
                    <a:pt x="702" y="25"/>
                  </a:lnTo>
                  <a:lnTo>
                    <a:pt x="776" y="18"/>
                  </a:lnTo>
                  <a:lnTo>
                    <a:pt x="851" y="14"/>
                  </a:lnTo>
                  <a:lnTo>
                    <a:pt x="929" y="18"/>
                  </a:lnTo>
                  <a:lnTo>
                    <a:pt x="946" y="21"/>
                  </a:lnTo>
                  <a:lnTo>
                    <a:pt x="964" y="25"/>
                  </a:lnTo>
                  <a:lnTo>
                    <a:pt x="981" y="29"/>
                  </a:lnTo>
                  <a:lnTo>
                    <a:pt x="1001" y="35"/>
                  </a:lnTo>
                  <a:lnTo>
                    <a:pt x="1018" y="39"/>
                  </a:lnTo>
                  <a:lnTo>
                    <a:pt x="1038" y="45"/>
                  </a:lnTo>
                  <a:lnTo>
                    <a:pt x="1055" y="50"/>
                  </a:lnTo>
                  <a:lnTo>
                    <a:pt x="1073" y="62"/>
                  </a:lnTo>
                  <a:lnTo>
                    <a:pt x="1129" y="37"/>
                  </a:lnTo>
                  <a:lnTo>
                    <a:pt x="1193" y="19"/>
                  </a:lnTo>
                  <a:lnTo>
                    <a:pt x="1257" y="8"/>
                  </a:lnTo>
                  <a:lnTo>
                    <a:pt x="1323" y="2"/>
                  </a:lnTo>
                  <a:lnTo>
                    <a:pt x="1387" y="0"/>
                  </a:lnTo>
                  <a:lnTo>
                    <a:pt x="1453" y="10"/>
                  </a:lnTo>
                  <a:lnTo>
                    <a:pt x="1515" y="27"/>
                  </a:lnTo>
                  <a:lnTo>
                    <a:pt x="1575" y="58"/>
                  </a:lnTo>
                  <a:lnTo>
                    <a:pt x="1649" y="70"/>
                  </a:lnTo>
                  <a:close/>
                </a:path>
              </a:pathLst>
            </a:custGeom>
            <a:solidFill>
              <a:srgbClr val="FFB8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29" name="Freeform 41"/>
            <p:cNvSpPr>
              <a:spLocks/>
            </p:cNvSpPr>
            <p:nvPr/>
          </p:nvSpPr>
          <p:spPr bwMode="auto">
            <a:xfrm>
              <a:off x="3672" y="2782"/>
              <a:ext cx="824" cy="189"/>
            </a:xfrm>
            <a:custGeom>
              <a:avLst/>
              <a:gdLst>
                <a:gd name="T0" fmla="*/ 6 w 1649"/>
                <a:gd name="T1" fmla="*/ 1 h 378"/>
                <a:gd name="T2" fmla="*/ 6 w 1649"/>
                <a:gd name="T3" fmla="*/ 1 h 378"/>
                <a:gd name="T4" fmla="*/ 6 w 1649"/>
                <a:gd name="T5" fmla="*/ 1 h 378"/>
                <a:gd name="T6" fmla="*/ 6 w 1649"/>
                <a:gd name="T7" fmla="*/ 1 h 378"/>
                <a:gd name="T8" fmla="*/ 5 w 1649"/>
                <a:gd name="T9" fmla="*/ 1 h 378"/>
                <a:gd name="T10" fmla="*/ 5 w 1649"/>
                <a:gd name="T11" fmla="*/ 1 h 378"/>
                <a:gd name="T12" fmla="*/ 5 w 1649"/>
                <a:gd name="T13" fmla="*/ 1 h 378"/>
                <a:gd name="T14" fmla="*/ 4 w 1649"/>
                <a:gd name="T15" fmla="*/ 1 h 378"/>
                <a:gd name="T16" fmla="*/ 4 w 1649"/>
                <a:gd name="T17" fmla="*/ 1 h 378"/>
                <a:gd name="T18" fmla="*/ 3 w 1649"/>
                <a:gd name="T19" fmla="*/ 1 h 378"/>
                <a:gd name="T20" fmla="*/ 3 w 1649"/>
                <a:gd name="T21" fmla="*/ 1 h 378"/>
                <a:gd name="T22" fmla="*/ 2 w 1649"/>
                <a:gd name="T23" fmla="*/ 1 h 378"/>
                <a:gd name="T24" fmla="*/ 2 w 1649"/>
                <a:gd name="T25" fmla="*/ 1 h 378"/>
                <a:gd name="T26" fmla="*/ 1 w 1649"/>
                <a:gd name="T27" fmla="*/ 1 h 378"/>
                <a:gd name="T28" fmla="*/ 1 w 1649"/>
                <a:gd name="T29" fmla="*/ 1 h 378"/>
                <a:gd name="T30" fmla="*/ 1 w 1649"/>
                <a:gd name="T31" fmla="*/ 1 h 378"/>
                <a:gd name="T32" fmla="*/ 0 w 1649"/>
                <a:gd name="T33" fmla="*/ 1 h 378"/>
                <a:gd name="T34" fmla="*/ 0 w 1649"/>
                <a:gd name="T35" fmla="*/ 1 h 378"/>
                <a:gd name="T36" fmla="*/ 0 w 1649"/>
                <a:gd name="T37" fmla="*/ 1 h 378"/>
                <a:gd name="T38" fmla="*/ 0 w 1649"/>
                <a:gd name="T39" fmla="*/ 1 h 378"/>
                <a:gd name="T40" fmla="*/ 0 w 1649"/>
                <a:gd name="T41" fmla="*/ 1 h 378"/>
                <a:gd name="T42" fmla="*/ 0 w 1649"/>
                <a:gd name="T43" fmla="*/ 1 h 378"/>
                <a:gd name="T44" fmla="*/ 0 w 1649"/>
                <a:gd name="T45" fmla="*/ 1 h 378"/>
                <a:gd name="T46" fmla="*/ 0 w 1649"/>
                <a:gd name="T47" fmla="*/ 1 h 378"/>
                <a:gd name="T48" fmla="*/ 1 w 1649"/>
                <a:gd name="T49" fmla="*/ 1 h 378"/>
                <a:gd name="T50" fmla="*/ 1 w 1649"/>
                <a:gd name="T51" fmla="*/ 1 h 378"/>
                <a:gd name="T52" fmla="*/ 2 w 1649"/>
                <a:gd name="T53" fmla="*/ 1 h 378"/>
                <a:gd name="T54" fmla="*/ 2 w 1649"/>
                <a:gd name="T55" fmla="*/ 1 h 378"/>
                <a:gd name="T56" fmla="*/ 3 w 1649"/>
                <a:gd name="T57" fmla="*/ 1 h 378"/>
                <a:gd name="T58" fmla="*/ 3 w 1649"/>
                <a:gd name="T59" fmla="*/ 1 h 378"/>
                <a:gd name="T60" fmla="*/ 3 w 1649"/>
                <a:gd name="T61" fmla="*/ 1 h 378"/>
                <a:gd name="T62" fmla="*/ 3 w 1649"/>
                <a:gd name="T63" fmla="*/ 1 h 378"/>
                <a:gd name="T64" fmla="*/ 4 w 1649"/>
                <a:gd name="T65" fmla="*/ 1 h 378"/>
                <a:gd name="T66" fmla="*/ 4 w 1649"/>
                <a:gd name="T67" fmla="*/ 1 h 378"/>
                <a:gd name="T68" fmla="*/ 4 w 1649"/>
                <a:gd name="T69" fmla="*/ 1 h 378"/>
                <a:gd name="T70" fmla="*/ 5 w 1649"/>
                <a:gd name="T71" fmla="*/ 0 h 378"/>
                <a:gd name="T72" fmla="*/ 5 w 1649"/>
                <a:gd name="T73" fmla="*/ 1 h 378"/>
                <a:gd name="T74" fmla="*/ 6 w 1649"/>
                <a:gd name="T75" fmla="*/ 1 h 3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649"/>
                <a:gd name="T115" fmla="*/ 0 h 378"/>
                <a:gd name="T116" fmla="*/ 1649 w 1649"/>
                <a:gd name="T117" fmla="*/ 378 h 3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649" h="378">
                  <a:moveTo>
                    <a:pt x="1649" y="70"/>
                  </a:moveTo>
                  <a:lnTo>
                    <a:pt x="1623" y="111"/>
                  </a:lnTo>
                  <a:lnTo>
                    <a:pt x="1627" y="147"/>
                  </a:lnTo>
                  <a:lnTo>
                    <a:pt x="1627" y="177"/>
                  </a:lnTo>
                  <a:lnTo>
                    <a:pt x="1619" y="198"/>
                  </a:lnTo>
                  <a:lnTo>
                    <a:pt x="1608" y="213"/>
                  </a:lnTo>
                  <a:lnTo>
                    <a:pt x="1590" y="225"/>
                  </a:lnTo>
                  <a:lnTo>
                    <a:pt x="1571" y="239"/>
                  </a:lnTo>
                  <a:lnTo>
                    <a:pt x="1546" y="254"/>
                  </a:lnTo>
                  <a:lnTo>
                    <a:pt x="1519" y="277"/>
                  </a:lnTo>
                  <a:lnTo>
                    <a:pt x="1460" y="277"/>
                  </a:lnTo>
                  <a:lnTo>
                    <a:pt x="1410" y="272"/>
                  </a:lnTo>
                  <a:lnTo>
                    <a:pt x="1361" y="260"/>
                  </a:lnTo>
                  <a:lnTo>
                    <a:pt x="1319" y="246"/>
                  </a:lnTo>
                  <a:lnTo>
                    <a:pt x="1272" y="231"/>
                  </a:lnTo>
                  <a:lnTo>
                    <a:pt x="1226" y="221"/>
                  </a:lnTo>
                  <a:lnTo>
                    <a:pt x="1173" y="217"/>
                  </a:lnTo>
                  <a:lnTo>
                    <a:pt x="1115" y="227"/>
                  </a:lnTo>
                  <a:lnTo>
                    <a:pt x="1043" y="237"/>
                  </a:lnTo>
                  <a:lnTo>
                    <a:pt x="970" y="262"/>
                  </a:lnTo>
                  <a:lnTo>
                    <a:pt x="892" y="293"/>
                  </a:lnTo>
                  <a:lnTo>
                    <a:pt x="817" y="328"/>
                  </a:lnTo>
                  <a:lnTo>
                    <a:pt x="739" y="357"/>
                  </a:lnTo>
                  <a:lnTo>
                    <a:pt x="665" y="376"/>
                  </a:lnTo>
                  <a:lnTo>
                    <a:pt x="595" y="378"/>
                  </a:lnTo>
                  <a:lnTo>
                    <a:pt x="531" y="357"/>
                  </a:lnTo>
                  <a:lnTo>
                    <a:pt x="481" y="343"/>
                  </a:lnTo>
                  <a:lnTo>
                    <a:pt x="436" y="330"/>
                  </a:lnTo>
                  <a:lnTo>
                    <a:pt x="396" y="314"/>
                  </a:lnTo>
                  <a:lnTo>
                    <a:pt x="359" y="299"/>
                  </a:lnTo>
                  <a:lnTo>
                    <a:pt x="320" y="279"/>
                  </a:lnTo>
                  <a:lnTo>
                    <a:pt x="283" y="258"/>
                  </a:lnTo>
                  <a:lnTo>
                    <a:pt x="242" y="233"/>
                  </a:lnTo>
                  <a:lnTo>
                    <a:pt x="202" y="208"/>
                  </a:lnTo>
                  <a:lnTo>
                    <a:pt x="178" y="194"/>
                  </a:lnTo>
                  <a:lnTo>
                    <a:pt x="153" y="184"/>
                  </a:lnTo>
                  <a:lnTo>
                    <a:pt x="124" y="175"/>
                  </a:lnTo>
                  <a:lnTo>
                    <a:pt x="95" y="167"/>
                  </a:lnTo>
                  <a:lnTo>
                    <a:pt x="66" y="155"/>
                  </a:lnTo>
                  <a:lnTo>
                    <a:pt x="39" y="145"/>
                  </a:lnTo>
                  <a:lnTo>
                    <a:pt x="16" y="132"/>
                  </a:lnTo>
                  <a:lnTo>
                    <a:pt x="0" y="114"/>
                  </a:lnTo>
                  <a:lnTo>
                    <a:pt x="19" y="95"/>
                  </a:lnTo>
                  <a:lnTo>
                    <a:pt x="58" y="89"/>
                  </a:lnTo>
                  <a:lnTo>
                    <a:pt x="99" y="89"/>
                  </a:lnTo>
                  <a:lnTo>
                    <a:pt x="140" y="91"/>
                  </a:lnTo>
                  <a:lnTo>
                    <a:pt x="182" y="95"/>
                  </a:lnTo>
                  <a:lnTo>
                    <a:pt x="223" y="97"/>
                  </a:lnTo>
                  <a:lnTo>
                    <a:pt x="264" y="99"/>
                  </a:lnTo>
                  <a:lnTo>
                    <a:pt x="305" y="97"/>
                  </a:lnTo>
                  <a:lnTo>
                    <a:pt x="345" y="91"/>
                  </a:lnTo>
                  <a:lnTo>
                    <a:pt x="415" y="76"/>
                  </a:lnTo>
                  <a:lnTo>
                    <a:pt x="487" y="62"/>
                  </a:lnTo>
                  <a:lnTo>
                    <a:pt x="557" y="49"/>
                  </a:lnTo>
                  <a:lnTo>
                    <a:pt x="630" y="37"/>
                  </a:lnTo>
                  <a:lnTo>
                    <a:pt x="702" y="25"/>
                  </a:lnTo>
                  <a:lnTo>
                    <a:pt x="776" y="18"/>
                  </a:lnTo>
                  <a:lnTo>
                    <a:pt x="851" y="14"/>
                  </a:lnTo>
                  <a:lnTo>
                    <a:pt x="929" y="18"/>
                  </a:lnTo>
                  <a:lnTo>
                    <a:pt x="946" y="21"/>
                  </a:lnTo>
                  <a:lnTo>
                    <a:pt x="964" y="25"/>
                  </a:lnTo>
                  <a:lnTo>
                    <a:pt x="981" y="29"/>
                  </a:lnTo>
                  <a:lnTo>
                    <a:pt x="1001" y="35"/>
                  </a:lnTo>
                  <a:lnTo>
                    <a:pt x="1018" y="39"/>
                  </a:lnTo>
                  <a:lnTo>
                    <a:pt x="1038" y="45"/>
                  </a:lnTo>
                  <a:lnTo>
                    <a:pt x="1055" y="50"/>
                  </a:lnTo>
                  <a:lnTo>
                    <a:pt x="1073" y="62"/>
                  </a:lnTo>
                  <a:lnTo>
                    <a:pt x="1129" y="37"/>
                  </a:lnTo>
                  <a:lnTo>
                    <a:pt x="1193" y="19"/>
                  </a:lnTo>
                  <a:lnTo>
                    <a:pt x="1257" y="8"/>
                  </a:lnTo>
                  <a:lnTo>
                    <a:pt x="1323" y="2"/>
                  </a:lnTo>
                  <a:lnTo>
                    <a:pt x="1387" y="0"/>
                  </a:lnTo>
                  <a:lnTo>
                    <a:pt x="1453" y="10"/>
                  </a:lnTo>
                  <a:lnTo>
                    <a:pt x="1515" y="27"/>
                  </a:lnTo>
                  <a:lnTo>
                    <a:pt x="1575" y="58"/>
                  </a:lnTo>
                  <a:lnTo>
                    <a:pt x="1649" y="70"/>
                  </a:lnTo>
                  <a:close/>
                </a:path>
              </a:pathLst>
            </a:custGeom>
            <a:solidFill>
              <a:srgbClr val="FFBA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30" name="Freeform 42"/>
            <p:cNvSpPr>
              <a:spLocks/>
            </p:cNvSpPr>
            <p:nvPr/>
          </p:nvSpPr>
          <p:spPr bwMode="auto">
            <a:xfrm>
              <a:off x="3672" y="2782"/>
              <a:ext cx="824" cy="182"/>
            </a:xfrm>
            <a:custGeom>
              <a:avLst/>
              <a:gdLst>
                <a:gd name="T0" fmla="*/ 6 w 1649"/>
                <a:gd name="T1" fmla="*/ 0 h 365"/>
                <a:gd name="T2" fmla="*/ 6 w 1649"/>
                <a:gd name="T3" fmla="*/ 0 h 365"/>
                <a:gd name="T4" fmla="*/ 6 w 1649"/>
                <a:gd name="T5" fmla="*/ 0 h 365"/>
                <a:gd name="T6" fmla="*/ 6 w 1649"/>
                <a:gd name="T7" fmla="*/ 0 h 365"/>
                <a:gd name="T8" fmla="*/ 5 w 1649"/>
                <a:gd name="T9" fmla="*/ 1 h 365"/>
                <a:gd name="T10" fmla="*/ 5 w 1649"/>
                <a:gd name="T11" fmla="*/ 0 h 365"/>
                <a:gd name="T12" fmla="*/ 5 w 1649"/>
                <a:gd name="T13" fmla="*/ 0 h 365"/>
                <a:gd name="T14" fmla="*/ 4 w 1649"/>
                <a:gd name="T15" fmla="*/ 0 h 365"/>
                <a:gd name="T16" fmla="*/ 4 w 1649"/>
                <a:gd name="T17" fmla="*/ 0 h 365"/>
                <a:gd name="T18" fmla="*/ 3 w 1649"/>
                <a:gd name="T19" fmla="*/ 0 h 365"/>
                <a:gd name="T20" fmla="*/ 3 w 1649"/>
                <a:gd name="T21" fmla="*/ 1 h 365"/>
                <a:gd name="T22" fmla="*/ 2 w 1649"/>
                <a:gd name="T23" fmla="*/ 1 h 365"/>
                <a:gd name="T24" fmla="*/ 2 w 1649"/>
                <a:gd name="T25" fmla="*/ 1 h 365"/>
                <a:gd name="T26" fmla="*/ 1 w 1649"/>
                <a:gd name="T27" fmla="*/ 1 h 365"/>
                <a:gd name="T28" fmla="*/ 1 w 1649"/>
                <a:gd name="T29" fmla="*/ 1 h 365"/>
                <a:gd name="T30" fmla="*/ 1 w 1649"/>
                <a:gd name="T31" fmla="*/ 0 h 365"/>
                <a:gd name="T32" fmla="*/ 0 w 1649"/>
                <a:gd name="T33" fmla="*/ 0 h 365"/>
                <a:gd name="T34" fmla="*/ 0 w 1649"/>
                <a:gd name="T35" fmla="*/ 0 h 365"/>
                <a:gd name="T36" fmla="*/ 0 w 1649"/>
                <a:gd name="T37" fmla="*/ 0 h 365"/>
                <a:gd name="T38" fmla="*/ 0 w 1649"/>
                <a:gd name="T39" fmla="*/ 0 h 365"/>
                <a:gd name="T40" fmla="*/ 0 w 1649"/>
                <a:gd name="T41" fmla="*/ 0 h 365"/>
                <a:gd name="T42" fmla="*/ 0 w 1649"/>
                <a:gd name="T43" fmla="*/ 0 h 365"/>
                <a:gd name="T44" fmla="*/ 0 w 1649"/>
                <a:gd name="T45" fmla="*/ 0 h 365"/>
                <a:gd name="T46" fmla="*/ 0 w 1649"/>
                <a:gd name="T47" fmla="*/ 0 h 365"/>
                <a:gd name="T48" fmla="*/ 1 w 1649"/>
                <a:gd name="T49" fmla="*/ 0 h 365"/>
                <a:gd name="T50" fmla="*/ 1 w 1649"/>
                <a:gd name="T51" fmla="*/ 0 h 365"/>
                <a:gd name="T52" fmla="*/ 2 w 1649"/>
                <a:gd name="T53" fmla="*/ 0 h 365"/>
                <a:gd name="T54" fmla="*/ 2 w 1649"/>
                <a:gd name="T55" fmla="*/ 0 h 365"/>
                <a:gd name="T56" fmla="*/ 3 w 1649"/>
                <a:gd name="T57" fmla="*/ 0 h 365"/>
                <a:gd name="T58" fmla="*/ 3 w 1649"/>
                <a:gd name="T59" fmla="*/ 0 h 365"/>
                <a:gd name="T60" fmla="*/ 3 w 1649"/>
                <a:gd name="T61" fmla="*/ 0 h 365"/>
                <a:gd name="T62" fmla="*/ 3 w 1649"/>
                <a:gd name="T63" fmla="*/ 0 h 365"/>
                <a:gd name="T64" fmla="*/ 4 w 1649"/>
                <a:gd name="T65" fmla="*/ 0 h 365"/>
                <a:gd name="T66" fmla="*/ 4 w 1649"/>
                <a:gd name="T67" fmla="*/ 0 h 365"/>
                <a:gd name="T68" fmla="*/ 4 w 1649"/>
                <a:gd name="T69" fmla="*/ 0 h 365"/>
                <a:gd name="T70" fmla="*/ 5 w 1649"/>
                <a:gd name="T71" fmla="*/ 0 h 365"/>
                <a:gd name="T72" fmla="*/ 5 w 1649"/>
                <a:gd name="T73" fmla="*/ 0 h 365"/>
                <a:gd name="T74" fmla="*/ 6 w 1649"/>
                <a:gd name="T75" fmla="*/ 0 h 36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649"/>
                <a:gd name="T115" fmla="*/ 0 h 365"/>
                <a:gd name="T116" fmla="*/ 1649 w 1649"/>
                <a:gd name="T117" fmla="*/ 365 h 36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649" h="365">
                  <a:moveTo>
                    <a:pt x="1649" y="70"/>
                  </a:moveTo>
                  <a:lnTo>
                    <a:pt x="1612" y="111"/>
                  </a:lnTo>
                  <a:lnTo>
                    <a:pt x="1617" y="147"/>
                  </a:lnTo>
                  <a:lnTo>
                    <a:pt x="1617" y="175"/>
                  </a:lnTo>
                  <a:lnTo>
                    <a:pt x="1612" y="190"/>
                  </a:lnTo>
                  <a:lnTo>
                    <a:pt x="1602" y="204"/>
                  </a:lnTo>
                  <a:lnTo>
                    <a:pt x="1586" y="211"/>
                  </a:lnTo>
                  <a:lnTo>
                    <a:pt x="1567" y="221"/>
                  </a:lnTo>
                  <a:lnTo>
                    <a:pt x="1544" y="235"/>
                  </a:lnTo>
                  <a:lnTo>
                    <a:pt x="1517" y="258"/>
                  </a:lnTo>
                  <a:lnTo>
                    <a:pt x="1458" y="258"/>
                  </a:lnTo>
                  <a:lnTo>
                    <a:pt x="1410" y="252"/>
                  </a:lnTo>
                  <a:lnTo>
                    <a:pt x="1363" y="237"/>
                  </a:lnTo>
                  <a:lnTo>
                    <a:pt x="1323" y="223"/>
                  </a:lnTo>
                  <a:lnTo>
                    <a:pt x="1278" y="206"/>
                  </a:lnTo>
                  <a:lnTo>
                    <a:pt x="1232" y="196"/>
                  </a:lnTo>
                  <a:lnTo>
                    <a:pt x="1181" y="190"/>
                  </a:lnTo>
                  <a:lnTo>
                    <a:pt x="1125" y="198"/>
                  </a:lnTo>
                  <a:lnTo>
                    <a:pt x="1053" y="208"/>
                  </a:lnTo>
                  <a:lnTo>
                    <a:pt x="977" y="235"/>
                  </a:lnTo>
                  <a:lnTo>
                    <a:pt x="900" y="270"/>
                  </a:lnTo>
                  <a:lnTo>
                    <a:pt x="822" y="308"/>
                  </a:lnTo>
                  <a:lnTo>
                    <a:pt x="743" y="339"/>
                  </a:lnTo>
                  <a:lnTo>
                    <a:pt x="669" y="361"/>
                  </a:lnTo>
                  <a:lnTo>
                    <a:pt x="597" y="365"/>
                  </a:lnTo>
                  <a:lnTo>
                    <a:pt x="533" y="345"/>
                  </a:lnTo>
                  <a:lnTo>
                    <a:pt x="483" y="332"/>
                  </a:lnTo>
                  <a:lnTo>
                    <a:pt x="440" y="320"/>
                  </a:lnTo>
                  <a:lnTo>
                    <a:pt x="400" y="305"/>
                  </a:lnTo>
                  <a:lnTo>
                    <a:pt x="365" y="289"/>
                  </a:lnTo>
                  <a:lnTo>
                    <a:pt x="328" y="270"/>
                  </a:lnTo>
                  <a:lnTo>
                    <a:pt x="291" y="248"/>
                  </a:lnTo>
                  <a:lnTo>
                    <a:pt x="252" y="225"/>
                  </a:lnTo>
                  <a:lnTo>
                    <a:pt x="211" y="200"/>
                  </a:lnTo>
                  <a:lnTo>
                    <a:pt x="190" y="186"/>
                  </a:lnTo>
                  <a:lnTo>
                    <a:pt x="163" y="177"/>
                  </a:lnTo>
                  <a:lnTo>
                    <a:pt x="132" y="169"/>
                  </a:lnTo>
                  <a:lnTo>
                    <a:pt x="101" y="163"/>
                  </a:lnTo>
                  <a:lnTo>
                    <a:pt x="68" y="153"/>
                  </a:lnTo>
                  <a:lnTo>
                    <a:pt x="41" y="144"/>
                  </a:lnTo>
                  <a:lnTo>
                    <a:pt x="16" y="132"/>
                  </a:lnTo>
                  <a:lnTo>
                    <a:pt x="0" y="114"/>
                  </a:lnTo>
                  <a:lnTo>
                    <a:pt x="19" y="95"/>
                  </a:lnTo>
                  <a:lnTo>
                    <a:pt x="58" y="89"/>
                  </a:lnTo>
                  <a:lnTo>
                    <a:pt x="99" y="89"/>
                  </a:lnTo>
                  <a:lnTo>
                    <a:pt x="140" y="91"/>
                  </a:lnTo>
                  <a:lnTo>
                    <a:pt x="182" y="95"/>
                  </a:lnTo>
                  <a:lnTo>
                    <a:pt x="223" y="97"/>
                  </a:lnTo>
                  <a:lnTo>
                    <a:pt x="264" y="99"/>
                  </a:lnTo>
                  <a:lnTo>
                    <a:pt x="305" y="97"/>
                  </a:lnTo>
                  <a:lnTo>
                    <a:pt x="345" y="91"/>
                  </a:lnTo>
                  <a:lnTo>
                    <a:pt x="415" y="76"/>
                  </a:lnTo>
                  <a:lnTo>
                    <a:pt x="487" y="62"/>
                  </a:lnTo>
                  <a:lnTo>
                    <a:pt x="557" y="49"/>
                  </a:lnTo>
                  <a:lnTo>
                    <a:pt x="630" y="37"/>
                  </a:lnTo>
                  <a:lnTo>
                    <a:pt x="702" y="25"/>
                  </a:lnTo>
                  <a:lnTo>
                    <a:pt x="776" y="18"/>
                  </a:lnTo>
                  <a:lnTo>
                    <a:pt x="851" y="14"/>
                  </a:lnTo>
                  <a:lnTo>
                    <a:pt x="929" y="18"/>
                  </a:lnTo>
                  <a:lnTo>
                    <a:pt x="946" y="21"/>
                  </a:lnTo>
                  <a:lnTo>
                    <a:pt x="964" y="25"/>
                  </a:lnTo>
                  <a:lnTo>
                    <a:pt x="981" y="29"/>
                  </a:lnTo>
                  <a:lnTo>
                    <a:pt x="1001" y="35"/>
                  </a:lnTo>
                  <a:lnTo>
                    <a:pt x="1018" y="39"/>
                  </a:lnTo>
                  <a:lnTo>
                    <a:pt x="1038" y="45"/>
                  </a:lnTo>
                  <a:lnTo>
                    <a:pt x="1055" y="50"/>
                  </a:lnTo>
                  <a:lnTo>
                    <a:pt x="1073" y="62"/>
                  </a:lnTo>
                  <a:lnTo>
                    <a:pt x="1129" y="37"/>
                  </a:lnTo>
                  <a:lnTo>
                    <a:pt x="1193" y="19"/>
                  </a:lnTo>
                  <a:lnTo>
                    <a:pt x="1257" y="8"/>
                  </a:lnTo>
                  <a:lnTo>
                    <a:pt x="1323" y="2"/>
                  </a:lnTo>
                  <a:lnTo>
                    <a:pt x="1387" y="0"/>
                  </a:lnTo>
                  <a:lnTo>
                    <a:pt x="1453" y="10"/>
                  </a:lnTo>
                  <a:lnTo>
                    <a:pt x="1515" y="27"/>
                  </a:lnTo>
                  <a:lnTo>
                    <a:pt x="1575" y="58"/>
                  </a:lnTo>
                  <a:lnTo>
                    <a:pt x="1649" y="70"/>
                  </a:lnTo>
                  <a:close/>
                </a:path>
              </a:pathLst>
            </a:custGeom>
            <a:solidFill>
              <a:srgbClr val="FFB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31" name="Freeform 43"/>
            <p:cNvSpPr>
              <a:spLocks/>
            </p:cNvSpPr>
            <p:nvPr/>
          </p:nvSpPr>
          <p:spPr bwMode="auto">
            <a:xfrm>
              <a:off x="4375" y="3156"/>
              <a:ext cx="8" cy="1"/>
            </a:xfrm>
            <a:custGeom>
              <a:avLst/>
              <a:gdLst>
                <a:gd name="T0" fmla="*/ 0 w 15"/>
                <a:gd name="T1" fmla="*/ 0 h 1"/>
                <a:gd name="T2" fmla="*/ 1 w 15"/>
                <a:gd name="T3" fmla="*/ 0 h 1"/>
                <a:gd name="T4" fmla="*/ 0 w 15"/>
                <a:gd name="T5" fmla="*/ 0 h 1"/>
                <a:gd name="T6" fmla="*/ 0 60000 65536"/>
                <a:gd name="T7" fmla="*/ 0 60000 65536"/>
                <a:gd name="T8" fmla="*/ 0 60000 65536"/>
                <a:gd name="T9" fmla="*/ 0 w 15"/>
                <a:gd name="T10" fmla="*/ 0 h 1"/>
                <a:gd name="T11" fmla="*/ 15 w 1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1">
                  <a:moveTo>
                    <a:pt x="0" y="0"/>
                  </a:moveTo>
                  <a:lnTo>
                    <a:pt x="1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459" name="AutoShape 59"/>
          <p:cNvSpPr>
            <a:spLocks noChangeArrowheads="1"/>
          </p:cNvSpPr>
          <p:nvPr/>
        </p:nvSpPr>
        <p:spPr bwMode="auto">
          <a:xfrm>
            <a:off x="762000" y="1676400"/>
            <a:ext cx="3200400" cy="3200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505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9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4" descr="Toxic-sign-SA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17038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5" name="Picture 5" descr="tank car connect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500"/>
            <a:ext cx="9271000" cy="923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6" name="Rectangle 2"/>
          <p:cNvSpPr>
            <a:spLocks noGrp="1" noChangeArrowheads="1"/>
          </p:cNvSpPr>
          <p:nvPr>
            <p:ph type="title"/>
          </p:nvPr>
        </p:nvSpPr>
        <p:spPr>
          <a:xfrm>
            <a:off x="1174750" y="549275"/>
            <a:ext cx="7880350" cy="1028700"/>
          </a:xfrm>
        </p:spPr>
        <p:txBody>
          <a:bodyPr/>
          <a:lstStyle/>
          <a:p>
            <a:pPr algn="ctr"/>
            <a:r>
              <a:rPr lang="en-US" smtClean="0">
                <a:solidFill>
                  <a:schemeClr val="bg2"/>
                </a:solidFill>
              </a:rPr>
              <a:t>Special Markings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C-24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nfpa 704 sig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21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NFPA 704</a:t>
            </a:r>
          </a:p>
        </p:txBody>
      </p:sp>
      <p:sp>
        <p:nvSpPr>
          <p:cNvPr id="11674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C-24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NFPA 704 – 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Addresses hazards of short-term exposure</a:t>
            </a:r>
          </a:p>
          <a:p>
            <a:pPr lvl="1">
              <a:defRPr/>
            </a:pPr>
            <a:r>
              <a:rPr lang="en-US" dirty="0" smtClean="0">
                <a:solidFill>
                  <a:schemeClr val="bg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</a:t>
            </a:r>
          </a:p>
          <a:p>
            <a:pPr lvl="1">
              <a:defRPr/>
            </a:pPr>
            <a:r>
              <a:rPr lang="en-US" dirty="0" smtClean="0">
                <a:solidFill>
                  <a:srgbClr val="FF0000"/>
                </a:solidFill>
              </a:rPr>
              <a:t>Flammability</a:t>
            </a:r>
          </a:p>
          <a:p>
            <a:pPr lvl="1">
              <a:defRPr/>
            </a:pPr>
            <a:r>
              <a:rPr lang="en-US" dirty="0" smtClean="0">
                <a:solidFill>
                  <a:srgbClr val="FFFF00"/>
                </a:solidFill>
              </a:rPr>
              <a:t>Instability</a:t>
            </a:r>
          </a:p>
          <a:p>
            <a:pPr lvl="1">
              <a:defRPr/>
            </a:pPr>
            <a:r>
              <a:rPr lang="en-US" dirty="0" smtClean="0"/>
              <a:t>Special hazards</a:t>
            </a:r>
          </a:p>
        </p:txBody>
      </p:sp>
      <p:pic>
        <p:nvPicPr>
          <p:cNvPr id="117764" name="Picture 9" descr="600px-NFPA_704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2324100"/>
            <a:ext cx="33909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C-24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4" descr="NFPA 704 sign on fen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583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NFPA 704 – Applicability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878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solidFill>
                  <a:schemeClr val="bg2"/>
                </a:solidFill>
              </a:rPr>
              <a:t>Facilities</a:t>
            </a:r>
          </a:p>
          <a:p>
            <a:pPr lvl="1"/>
            <a:r>
              <a:rPr lang="en-US" smtClean="0">
                <a:solidFill>
                  <a:schemeClr val="bg2"/>
                </a:solidFill>
              </a:rPr>
              <a:t>Industrial</a:t>
            </a:r>
          </a:p>
          <a:p>
            <a:pPr lvl="1"/>
            <a:r>
              <a:rPr lang="en-US" smtClean="0">
                <a:solidFill>
                  <a:schemeClr val="bg2"/>
                </a:solidFill>
              </a:rPr>
              <a:t>Commercial</a:t>
            </a:r>
          </a:p>
          <a:p>
            <a:pPr lvl="1"/>
            <a:r>
              <a:rPr lang="en-US" smtClean="0">
                <a:solidFill>
                  <a:schemeClr val="bg2"/>
                </a:solidFill>
              </a:rPr>
              <a:t>Institutional </a:t>
            </a:r>
          </a:p>
          <a:p>
            <a:r>
              <a:rPr lang="en-US" smtClean="0">
                <a:solidFill>
                  <a:schemeClr val="bg2"/>
                </a:solidFill>
              </a:rPr>
              <a:t>Required by CA Fire Code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C-24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5" descr="nfpa 704 signs on ga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-1982788"/>
            <a:ext cx="9271000" cy="849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NFPA 704 – Purpose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981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solidFill>
                  <a:schemeClr val="bg2"/>
                </a:solidFill>
              </a:rPr>
              <a:t>Give basic info to responders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C-24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3" descr="water 7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28200" cy="729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NFPA 704 – Locations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Stationary containers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Above-ground tanks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Entrance(s) to locations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 as required by Fire Marshal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C-24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6" descr="http://farm3.static.flickr.com/2165/1623200818_22208c7bf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98000" cy="704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NFPA 704 – Limitations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1300" y="1782763"/>
            <a:ext cx="3733800" cy="37036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Won’t tell you</a:t>
            </a:r>
          </a:p>
          <a:p>
            <a:pPr lvl="1"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Quantity</a:t>
            </a:r>
          </a:p>
          <a:p>
            <a:pPr lvl="1"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Specific location</a:t>
            </a:r>
          </a:p>
          <a:p>
            <a:pPr lvl="1"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 ID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C-24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6" descr="https://upload.wikimedia.org/wikipedia/commons/thumb/3/39/Biohazard_symbol_(red).svg/520px-Biohazard_symbol_(red)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409700"/>
            <a:ext cx="4953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Biohazards</a:t>
            </a:r>
          </a:p>
        </p:txBody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49700" y="1782763"/>
            <a:ext cx="5105400" cy="2217737"/>
          </a:xfrm>
        </p:spPr>
        <p:txBody>
          <a:bodyPr/>
          <a:lstStyle/>
          <a:p>
            <a:r>
              <a:rPr lang="en-US" smtClean="0"/>
              <a:t>Indicates material or microorganism(s) that pose a threat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C-24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nitial rup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23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Outward Warning Signs</a:t>
            </a:r>
          </a:p>
        </p:txBody>
      </p:sp>
      <p:sp>
        <p:nvSpPr>
          <p:cNvPr id="17203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Sound of an operating relief valve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169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C-6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6" grpId="0" build="p" autoUpdateAnimBg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PCB Markings</a:t>
            </a:r>
          </a:p>
        </p:txBody>
      </p:sp>
      <p:pic>
        <p:nvPicPr>
          <p:cNvPr id="1239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0" y="1714500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C-24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Location-Specific Markings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C-26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Industrial Pipe Markings</a:t>
            </a:r>
          </a:p>
        </p:txBody>
      </p:sp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75" y="1760538"/>
            <a:ext cx="5572125" cy="376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C-26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Military Markings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25956" name="Picture 4" descr="MANSUIT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946275"/>
            <a:ext cx="3654425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7" name="Picture 5" descr="MOD_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019300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C-26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chlorine c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7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0643" name="Rectangle 3"/>
          <p:cNvSpPr>
            <a:spLocks noGrp="1" noChangeArrowheads="1"/>
          </p:cNvSpPr>
          <p:nvPr>
            <p:ph type="title"/>
          </p:nvPr>
        </p:nvSpPr>
        <p:spPr>
          <a:xfrm>
            <a:off x="695325" y="3124200"/>
            <a:ext cx="7880350" cy="10287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Railcar Markings</a:t>
            </a:r>
          </a:p>
        </p:txBody>
      </p:sp>
      <p:sp>
        <p:nvSpPr>
          <p:cNvPr id="12800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C-26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LPG pipeline sig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6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Pipeline Markers</a:t>
            </a:r>
          </a:p>
        </p:txBody>
      </p:sp>
      <p:sp>
        <p:nvSpPr>
          <p:cNvPr id="12902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C-26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P1010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6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Pipeline Markers</a:t>
            </a:r>
          </a:p>
        </p:txBody>
      </p:sp>
      <p:sp>
        <p:nvSpPr>
          <p:cNvPr id="13005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C-26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95325" y="549275"/>
            <a:ext cx="3711575" cy="2689225"/>
          </a:xfrm>
        </p:spPr>
        <p:txBody>
          <a:bodyPr/>
          <a:lstStyle/>
          <a:p>
            <a:r>
              <a:rPr lang="en-US" dirty="0" err="1" smtClean="0"/>
              <a:t>Hazcom</a:t>
            </a:r>
            <a:r>
              <a:rPr lang="en-US" dirty="0" smtClean="0"/>
              <a:t> Markings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31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700" y="419100"/>
            <a:ext cx="533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C-26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3942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946150" y="266700"/>
            <a:ext cx="7880350" cy="1028700"/>
          </a:xfrm>
        </p:spPr>
        <p:txBody>
          <a:bodyPr/>
          <a:lstStyle/>
          <a:p>
            <a:pPr algn="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Pesticide</a:t>
            </a:r>
            <a:r>
              <a:rPr lang="en-US" dirty="0" smtClean="0"/>
              <a:t> Labels</a:t>
            </a:r>
          </a:p>
        </p:txBody>
      </p:sp>
      <p:sp>
        <p:nvSpPr>
          <p:cNvPr id="132100" name="Content Placeholder 3"/>
          <p:cNvSpPr>
            <a:spLocks noGrp="1"/>
          </p:cNvSpPr>
          <p:nvPr>
            <p:ph idx="1"/>
          </p:nvPr>
        </p:nvSpPr>
        <p:spPr>
          <a:xfrm>
            <a:off x="2828925" y="4419600"/>
            <a:ext cx="6759575" cy="1562100"/>
          </a:xfrm>
        </p:spPr>
        <p:txBody>
          <a:bodyPr/>
          <a:lstStyle/>
          <a:p>
            <a:r>
              <a:rPr lang="en-US" smtClean="0"/>
              <a:t>Must include signal word &amp; active ingredient</a:t>
            </a:r>
          </a:p>
        </p:txBody>
      </p:sp>
      <p:cxnSp>
        <p:nvCxnSpPr>
          <p:cNvPr id="132101" name="Straight Arrow Connector 14"/>
          <p:cNvCxnSpPr>
            <a:cxnSpLocks noChangeShapeType="1"/>
          </p:cNvCxnSpPr>
          <p:nvPr/>
        </p:nvCxnSpPr>
        <p:spPr bwMode="auto">
          <a:xfrm flipV="1">
            <a:off x="368300" y="876300"/>
            <a:ext cx="1447800" cy="6858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2102" name="Straight Arrow Connector 17"/>
          <p:cNvCxnSpPr>
            <a:cxnSpLocks noChangeShapeType="1"/>
          </p:cNvCxnSpPr>
          <p:nvPr/>
        </p:nvCxnSpPr>
        <p:spPr bwMode="auto">
          <a:xfrm>
            <a:off x="368300" y="2705100"/>
            <a:ext cx="1219200" cy="4572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C-26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 Words</a:t>
            </a:r>
          </a:p>
        </p:txBody>
      </p:sp>
      <p:sp>
        <p:nvSpPr>
          <p:cNvPr id="133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Danger – highest toxicity</a:t>
            </a:r>
          </a:p>
          <a:p>
            <a:r>
              <a:rPr lang="en-US" dirty="0" smtClean="0"/>
              <a:t>Warning – lesser toxicity</a:t>
            </a:r>
          </a:p>
          <a:p>
            <a:r>
              <a:rPr lang="en-US" dirty="0" smtClean="0"/>
              <a:t>Caution – lowest level of toxicity</a:t>
            </a:r>
          </a:p>
          <a:p>
            <a:r>
              <a:rPr lang="en-US" dirty="0" smtClean="0"/>
              <a:t>(Same for pesticides &amp; consumer products)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C-26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tenting hou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Outward Warning Signs</a:t>
            </a:r>
          </a:p>
        </p:txBody>
      </p:sp>
      <p:sp>
        <p:nvSpPr>
          <p:cNvPr id="17408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Evidence of fumigation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C-6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Pesticide Application Signs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C-26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Harmonization</a:t>
            </a:r>
            <a:r>
              <a:rPr lang="en-US" baseline="0" dirty="0" smtClean="0"/>
              <a:t> System</a:t>
            </a:r>
            <a:endParaRPr lang="en-US" dirty="0"/>
          </a:p>
        </p:txBody>
      </p:sp>
      <p:pic>
        <p:nvPicPr>
          <p:cNvPr id="192514" name="Picture 2" descr="http://www.safetec.net/wp-content/uploads/2011/03/ghspic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961"/>
            <a:ext cx="9271000" cy="622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2"/>
                </a:solidFill>
                <a:latin typeface="+mn-lt"/>
              </a:rPr>
              <a:t>C-28</a:t>
            </a:r>
            <a:endParaRPr lang="en-US" dirty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0837578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Communicates</a:t>
            </a:r>
            <a:r>
              <a:rPr lang="en-US" baseline="0" dirty="0" smtClean="0"/>
              <a:t> Hazards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dirty="0" smtClean="0"/>
              <a:t>Labels</a:t>
            </a:r>
          </a:p>
          <a:p>
            <a:pPr lvl="1"/>
            <a:r>
              <a:rPr lang="en-US" dirty="0" smtClean="0"/>
              <a:t>Signal Words</a:t>
            </a:r>
          </a:p>
          <a:p>
            <a:pPr lvl="1"/>
            <a:r>
              <a:rPr lang="en-US" dirty="0" smtClean="0"/>
              <a:t>Hazard</a:t>
            </a:r>
            <a:r>
              <a:rPr lang="en-US" baseline="0" dirty="0" smtClean="0"/>
              <a:t> Statements</a:t>
            </a:r>
          </a:p>
          <a:p>
            <a:pPr lvl="1"/>
            <a:r>
              <a:rPr lang="en-US" baseline="0" dirty="0" smtClean="0"/>
              <a:t>Precautionary Statement</a:t>
            </a:r>
          </a:p>
          <a:p>
            <a:pPr lvl="1"/>
            <a:r>
              <a:rPr lang="en-US" baseline="0" dirty="0" smtClean="0"/>
              <a:t>Pictograms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C-28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9001577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Communicates</a:t>
            </a:r>
            <a:r>
              <a:rPr lang="en-US" baseline="0" dirty="0" smtClean="0"/>
              <a:t> Hazards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dirty="0" smtClean="0"/>
              <a:t>Safety Data Sheets</a:t>
            </a:r>
          </a:p>
          <a:p>
            <a:pPr lvl="1"/>
            <a:r>
              <a:rPr lang="en-US" dirty="0" smtClean="0"/>
              <a:t>More on this later</a:t>
            </a:r>
          </a:p>
          <a:p>
            <a:r>
              <a:rPr lang="en-US" dirty="0" smtClean="0"/>
              <a:t>Signal Words</a:t>
            </a:r>
          </a:p>
          <a:p>
            <a:pPr lvl="1"/>
            <a:r>
              <a:rPr lang="en-US" dirty="0" smtClean="0"/>
              <a:t>Danger</a:t>
            </a:r>
          </a:p>
          <a:p>
            <a:pPr lvl="1"/>
            <a:r>
              <a:rPr lang="en-US" dirty="0" smtClean="0"/>
              <a:t>Warning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C-28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8446461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Communicates</a:t>
            </a:r>
            <a:r>
              <a:rPr lang="en-US" baseline="0" dirty="0" smtClean="0"/>
              <a:t> Hazards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dirty="0" smtClean="0"/>
              <a:t>Hazard Statements</a:t>
            </a:r>
          </a:p>
          <a:p>
            <a:pPr lvl="1"/>
            <a:r>
              <a:rPr lang="en-US" dirty="0" smtClean="0"/>
              <a:t>Standardized</a:t>
            </a:r>
            <a:r>
              <a:rPr lang="en-US" baseline="0" dirty="0" smtClean="0"/>
              <a:t> phrases</a:t>
            </a:r>
          </a:p>
          <a:p>
            <a:pPr lvl="1"/>
            <a:r>
              <a:rPr lang="en-US" baseline="0" dirty="0" smtClean="0"/>
              <a:t>Assigned to hazard class &amp; category</a:t>
            </a:r>
          </a:p>
          <a:p>
            <a:pPr lvl="1"/>
            <a:r>
              <a:rPr lang="en-US" baseline="0" dirty="0" smtClean="0"/>
              <a:t>Describes nature of hazard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C-28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8446461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Communicates</a:t>
            </a:r>
            <a:r>
              <a:rPr lang="en-US" baseline="0" dirty="0" smtClean="0"/>
              <a:t> Hazards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3111500" y="1782763"/>
            <a:ext cx="5464174" cy="2522537"/>
          </a:xfrm>
        </p:spPr>
        <p:txBody>
          <a:bodyPr/>
          <a:lstStyle/>
          <a:p>
            <a:r>
              <a:rPr lang="en-US" dirty="0" smtClean="0"/>
              <a:t>Pictograms</a:t>
            </a:r>
          </a:p>
          <a:p>
            <a:pPr lvl="1"/>
            <a:r>
              <a:rPr lang="en-US" dirty="0" smtClean="0"/>
              <a:t>Hazard symbol</a:t>
            </a:r>
          </a:p>
          <a:p>
            <a:pPr lvl="1"/>
            <a:r>
              <a:rPr lang="en-US" dirty="0" smtClean="0"/>
              <a:t>Border</a:t>
            </a:r>
          </a:p>
          <a:p>
            <a:pPr lvl="1"/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204802" name="Picture 2" descr="File:GHS-pictogram-silhouete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1" y="1618967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C-28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8446461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-3009900"/>
            <a:ext cx="12344400" cy="922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Shipping Papers &amp; SDS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idx="1"/>
          </p:nvPr>
        </p:nvSpPr>
        <p:spPr>
          <a:xfrm>
            <a:off x="695325" y="1782763"/>
            <a:ext cx="8816975" cy="37036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Preferred Hazmat Identification Source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rgbClr val="FF0000"/>
                </a:solidFill>
                <a:latin typeface="+mn-lt"/>
              </a:rPr>
              <a:t>C-30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82113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95325" y="549275"/>
            <a:ext cx="8372475" cy="10287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Locations of Shipping Papers</a:t>
            </a:r>
          </a:p>
        </p:txBody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54500" y="3924300"/>
            <a:ext cx="4714875" cy="1295400"/>
          </a:xfrm>
        </p:spPr>
        <p:txBody>
          <a:bodyPr/>
          <a:lstStyle/>
          <a:p>
            <a:r>
              <a:rPr lang="en-US" smtClean="0"/>
              <a:t>Truck:  Bill of Lading (In cab)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C-30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3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95325" y="549275"/>
            <a:ext cx="8296275" cy="10287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Locations of Shipping Papers</a:t>
            </a:r>
          </a:p>
        </p:txBody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1782763"/>
            <a:ext cx="5400675" cy="1112837"/>
          </a:xfrm>
        </p:spPr>
        <p:txBody>
          <a:bodyPr/>
          <a:lstStyle/>
          <a:p>
            <a:r>
              <a:rPr lang="en-US" smtClean="0"/>
              <a:t>Air:  Air Bill (In cockpit)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C-30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95325" y="549275"/>
            <a:ext cx="8296275" cy="10287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Locations of Shipping Papers</a:t>
            </a:r>
          </a:p>
        </p:txBody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4335463"/>
            <a:ext cx="7880350" cy="731837"/>
          </a:xfrm>
        </p:spPr>
        <p:txBody>
          <a:bodyPr/>
          <a:lstStyle/>
          <a:p>
            <a:r>
              <a:rPr lang="en-US" smtClean="0"/>
              <a:t>Rail:  Waybill &amp; Consist (With crew)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C-30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oiled shore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Outward Warning Signs</a:t>
            </a:r>
          </a:p>
        </p:txBody>
      </p:sp>
      <p:sp>
        <p:nvSpPr>
          <p:cNvPr id="17510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Dead animals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Dead insects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Discolored vegetation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C-6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95325" y="549275"/>
            <a:ext cx="8575675" cy="10287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Locations of Shipping Papers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idx="1"/>
          </p:nvPr>
        </p:nvSpPr>
        <p:spPr>
          <a:xfrm>
            <a:off x="63500" y="4457700"/>
            <a:ext cx="7162800" cy="19431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Vessel:  Dangerous Cargo Manifest (On bridge)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C-30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Shipping Papers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5900" y="1943100"/>
            <a:ext cx="3581400" cy="2590800"/>
          </a:xfrm>
        </p:spPr>
        <p:txBody>
          <a:bodyPr/>
          <a:lstStyle/>
          <a:p>
            <a:r>
              <a:rPr lang="en-US" sz="2400" smtClean="0"/>
              <a:t>Should include info about products</a:t>
            </a:r>
          </a:p>
          <a:p>
            <a:r>
              <a:rPr lang="en-US" sz="2400" smtClean="0"/>
              <a:t>Not always accurate or complete</a:t>
            </a:r>
          </a:p>
        </p:txBody>
      </p:sp>
      <p:pic>
        <p:nvPicPr>
          <p:cNvPr id="14029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25" y="1619250"/>
            <a:ext cx="5476875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C-30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 Data Sheets</a:t>
            </a:r>
          </a:p>
        </p:txBody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19400" y="1782763"/>
            <a:ext cx="6172200" cy="3246437"/>
          </a:xfrm>
        </p:spPr>
        <p:txBody>
          <a:bodyPr/>
          <a:lstStyle/>
          <a:p>
            <a:r>
              <a:rPr lang="en-US" smtClean="0"/>
              <a:t>Should be available for each Haz Mat in the workplace</a:t>
            </a:r>
          </a:p>
          <a:p>
            <a:pPr lvl="1"/>
            <a:r>
              <a:rPr lang="en-US" smtClean="0"/>
              <a:t>Required by OSHA Hazard Communication Regs</a:t>
            </a:r>
          </a:p>
          <a:p>
            <a:r>
              <a:rPr lang="en-US" smtClean="0"/>
              <a:t>Provides valuable info</a:t>
            </a:r>
          </a:p>
        </p:txBody>
      </p:sp>
      <p:grpSp>
        <p:nvGrpSpPr>
          <p:cNvPr id="141316" name="Group 4"/>
          <p:cNvGrpSpPr>
            <a:grpSpLocks/>
          </p:cNvGrpSpPr>
          <p:nvPr/>
        </p:nvGrpSpPr>
        <p:grpSpPr bwMode="auto">
          <a:xfrm>
            <a:off x="228600" y="2057400"/>
            <a:ext cx="2438400" cy="3429000"/>
            <a:chOff x="288" y="1296"/>
            <a:chExt cx="1536" cy="2160"/>
          </a:xfrm>
        </p:grpSpPr>
        <p:sp>
          <p:nvSpPr>
            <p:cNvPr id="141318" name="Rectangle 5"/>
            <p:cNvSpPr>
              <a:spLocks noChangeArrowheads="1"/>
            </p:cNvSpPr>
            <p:nvPr/>
          </p:nvSpPr>
          <p:spPr bwMode="auto">
            <a:xfrm>
              <a:off x="288" y="1296"/>
              <a:ext cx="1536" cy="21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19" name="Text Box 6"/>
            <p:cNvSpPr txBox="1">
              <a:spLocks noChangeArrowheads="1"/>
            </p:cNvSpPr>
            <p:nvPr/>
          </p:nvSpPr>
          <p:spPr bwMode="auto">
            <a:xfrm>
              <a:off x="336" y="1353"/>
              <a:ext cx="7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dirty="0" smtClean="0">
                  <a:solidFill>
                    <a:schemeClr val="bg2"/>
                  </a:solidFill>
                  <a:latin typeface="Times New Roman" pitchFamily="18" charset="0"/>
                </a:rPr>
                <a:t>SDS</a:t>
              </a:r>
              <a:endParaRPr lang="en-US" dirty="0">
                <a:solidFill>
                  <a:schemeClr val="bg2"/>
                </a:solidFill>
                <a:latin typeface="Times New Roman" pitchFamily="18" charset="0"/>
              </a:endParaRPr>
            </a:p>
          </p:txBody>
        </p:sp>
        <p:sp>
          <p:nvSpPr>
            <p:cNvPr id="141320" name="Text Box 7"/>
            <p:cNvSpPr txBox="1">
              <a:spLocks noChangeArrowheads="1"/>
            </p:cNvSpPr>
            <p:nvPr/>
          </p:nvSpPr>
          <p:spPr bwMode="auto">
            <a:xfrm>
              <a:off x="432" y="2718"/>
              <a:ext cx="1248" cy="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2"/>
                  </a:solidFill>
                  <a:latin typeface="Times New Roman" pitchFamily="18" charset="0"/>
                </a:rPr>
                <a:t>Bad stuff!</a:t>
              </a:r>
            </a:p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2"/>
                  </a:solidFill>
                  <a:latin typeface="Times New Roman" pitchFamily="18" charset="0"/>
                </a:rPr>
                <a:t>Touch this and you die.</a:t>
              </a:r>
            </a:p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2"/>
                  </a:solidFill>
                  <a:latin typeface="Times New Roman" pitchFamily="18" charset="0"/>
                </a:rPr>
                <a:t>Call 911 now!</a:t>
              </a:r>
              <a:endParaRPr lang="en-US">
                <a:solidFill>
                  <a:schemeClr val="bg2"/>
                </a:solidFill>
                <a:latin typeface="Times New Roman" pitchFamily="18" charset="0"/>
              </a:endParaRPr>
            </a:p>
          </p:txBody>
        </p:sp>
        <p:sp>
          <p:nvSpPr>
            <p:cNvPr id="141321" name="Text Box 8"/>
            <p:cNvSpPr txBox="1">
              <a:spLocks noChangeArrowheads="1"/>
            </p:cNvSpPr>
            <p:nvPr/>
          </p:nvSpPr>
          <p:spPr bwMode="auto">
            <a:xfrm>
              <a:off x="336" y="1707"/>
              <a:ext cx="1488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dirty="0" err="1">
                  <a:solidFill>
                    <a:schemeClr val="bg2"/>
                  </a:solidFill>
                  <a:latin typeface="Times New Roman" pitchFamily="18" charset="0"/>
                </a:rPr>
                <a:t>Diforsuranol</a:t>
              </a:r>
              <a:endParaRPr lang="en-US" dirty="0">
                <a:solidFill>
                  <a:schemeClr val="bg2"/>
                </a:solidFill>
                <a:latin typeface="Times New Roman" pitchFamily="18" charset="0"/>
              </a:endParaRPr>
            </a:p>
            <a:p>
              <a:pPr>
                <a:spcBef>
                  <a:spcPct val="50000"/>
                </a:spcBef>
              </a:pPr>
              <a:r>
                <a:rPr lang="en-US" sz="1600" dirty="0">
                  <a:solidFill>
                    <a:schemeClr val="bg2"/>
                  </a:solidFill>
                  <a:latin typeface="Times New Roman" pitchFamily="18" charset="0"/>
                </a:rPr>
                <a:t>Make out your will. It’s all over</a:t>
              </a:r>
              <a:r>
                <a:rPr lang="en-US" sz="1600" dirty="0" smtClean="0">
                  <a:solidFill>
                    <a:schemeClr val="bg2"/>
                  </a:solidFill>
                  <a:latin typeface="Times New Roman" pitchFamily="18" charset="0"/>
                </a:rPr>
                <a:t>. Death imminent. No </a:t>
              </a:r>
              <a:r>
                <a:rPr lang="en-US" sz="1600" dirty="0">
                  <a:solidFill>
                    <a:schemeClr val="bg2"/>
                  </a:solidFill>
                  <a:latin typeface="Times New Roman" pitchFamily="18" charset="0"/>
                </a:rPr>
                <a:t>hope for you pal!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C-30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3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3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3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55" grpId="0" build="p" bldLvl="2" autoUpdateAnimBg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549275"/>
            <a:ext cx="8991600" cy="1028700"/>
          </a:xfrm>
        </p:spPr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Operational Thought—Safety</a:t>
            </a:r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782763"/>
            <a:ext cx="8966200" cy="3703637"/>
          </a:xfrm>
        </p:spPr>
        <p:txBody>
          <a:bodyPr/>
          <a:lstStyle/>
          <a:p>
            <a:r>
              <a:rPr lang="en-US" smtClean="0"/>
              <a:t>Think safety with every breath you take</a:t>
            </a:r>
          </a:p>
          <a:p>
            <a:r>
              <a:rPr lang="en-US" smtClean="0"/>
              <a:t>Must go slow in Haz Mat event</a:t>
            </a:r>
          </a:p>
          <a:p>
            <a:r>
              <a:rPr lang="en-US" smtClean="0"/>
              <a:t>Have Positive vs. Negative safety attitude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C-32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03" grpId="0" build="p" autoUpdateAnimBg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10744200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80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Negative Safety Attitude</a:t>
            </a:r>
          </a:p>
        </p:txBody>
      </p:sp>
      <p:sp>
        <p:nvSpPr>
          <p:cNvPr id="2580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15900" y="1782763"/>
            <a:ext cx="8902700" cy="22939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“I’ve been handling this stuff for years…”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“This is the way we’ve always done it…”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“Nothing bad has happened yet…”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2"/>
                </a:solidFill>
                <a:latin typeface="+mn-lt"/>
              </a:rPr>
              <a:t>C-32</a:t>
            </a:r>
            <a:endParaRPr lang="en-US" dirty="0">
              <a:solidFill>
                <a:schemeClr val="bg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Positive Safety Attitude 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Use recognized safety procedures</a:t>
            </a:r>
          </a:p>
          <a:p>
            <a:r>
              <a:rPr lang="en-US" smtClean="0"/>
              <a:t>Develop awareness of possible secondary &amp; tertiary hazards</a:t>
            </a:r>
          </a:p>
          <a:p>
            <a:r>
              <a:rPr lang="en-US" smtClean="0"/>
              <a:t>Treat all Haz Mat events with respect &amp; anticipate problems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C-32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59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259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259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075" grpId="0" build="p" bldLvl="2" autoUpdateAnimBg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Freeform 2"/>
          <p:cNvSpPr>
            <a:spLocks/>
          </p:cNvSpPr>
          <p:nvPr/>
        </p:nvSpPr>
        <p:spPr bwMode="auto">
          <a:xfrm rot="5387091">
            <a:off x="33338" y="1711324"/>
            <a:ext cx="2978150" cy="3048001"/>
          </a:xfrm>
          <a:custGeom>
            <a:avLst/>
            <a:gdLst>
              <a:gd name="T0" fmla="*/ 2147483647 w 1583"/>
              <a:gd name="T1" fmla="*/ 2147483647 h 1620"/>
              <a:gd name="T2" fmla="*/ 0 w 1583"/>
              <a:gd name="T3" fmla="*/ 2147483647 h 1620"/>
              <a:gd name="T4" fmla="*/ 2147483647 w 1583"/>
              <a:gd name="T5" fmla="*/ 2147483647 h 1620"/>
              <a:gd name="T6" fmla="*/ 2147483647 w 1583"/>
              <a:gd name="T7" fmla="*/ 2147483647 h 1620"/>
              <a:gd name="T8" fmla="*/ 2147483647 w 1583"/>
              <a:gd name="T9" fmla="*/ 2147483647 h 1620"/>
              <a:gd name="T10" fmla="*/ 2147483647 w 1583"/>
              <a:gd name="T11" fmla="*/ 2147483647 h 1620"/>
              <a:gd name="T12" fmla="*/ 2147483647 w 1583"/>
              <a:gd name="T13" fmla="*/ 2147483647 h 1620"/>
              <a:gd name="T14" fmla="*/ 2147483647 w 1583"/>
              <a:gd name="T15" fmla="*/ 2147483647 h 1620"/>
              <a:gd name="T16" fmla="*/ 2147483647 w 1583"/>
              <a:gd name="T17" fmla="*/ 2147483647 h 1620"/>
              <a:gd name="T18" fmla="*/ 2147483647 w 1583"/>
              <a:gd name="T19" fmla="*/ 2147483647 h 1620"/>
              <a:gd name="T20" fmla="*/ 2147483647 w 1583"/>
              <a:gd name="T21" fmla="*/ 2147483647 h 1620"/>
              <a:gd name="T22" fmla="*/ 2147483647 w 1583"/>
              <a:gd name="T23" fmla="*/ 2147483647 h 1620"/>
              <a:gd name="T24" fmla="*/ 2147483647 w 1583"/>
              <a:gd name="T25" fmla="*/ 0 h 1620"/>
              <a:gd name="T26" fmla="*/ 2147483647 w 1583"/>
              <a:gd name="T27" fmla="*/ 2147483647 h 1620"/>
              <a:gd name="T28" fmla="*/ 2147483647 w 1583"/>
              <a:gd name="T29" fmla="*/ 2147483647 h 1620"/>
              <a:gd name="T30" fmla="*/ 2147483647 w 1583"/>
              <a:gd name="T31" fmla="*/ 2147483647 h 1620"/>
              <a:gd name="T32" fmla="*/ 2147483647 w 1583"/>
              <a:gd name="T33" fmla="*/ 2147483647 h 1620"/>
              <a:gd name="T34" fmla="*/ 2147483647 w 1583"/>
              <a:gd name="T35" fmla="*/ 2147483647 h 1620"/>
              <a:gd name="T36" fmla="*/ 2147483647 w 1583"/>
              <a:gd name="T37" fmla="*/ 2147483647 h 1620"/>
              <a:gd name="T38" fmla="*/ 2147483647 w 1583"/>
              <a:gd name="T39" fmla="*/ 2147483647 h 1620"/>
              <a:gd name="T40" fmla="*/ 2147483647 w 1583"/>
              <a:gd name="T41" fmla="*/ 2147483647 h 1620"/>
              <a:gd name="T42" fmla="*/ 2147483647 w 1583"/>
              <a:gd name="T43" fmla="*/ 2147483647 h 1620"/>
              <a:gd name="T44" fmla="*/ 2147483647 w 1583"/>
              <a:gd name="T45" fmla="*/ 2147483647 h 1620"/>
              <a:gd name="T46" fmla="*/ 2147483647 w 1583"/>
              <a:gd name="T47" fmla="*/ 2147483647 h 1620"/>
              <a:gd name="T48" fmla="*/ 2147483647 w 1583"/>
              <a:gd name="T49" fmla="*/ 2147483647 h 1620"/>
              <a:gd name="T50" fmla="*/ 2147483647 w 1583"/>
              <a:gd name="T51" fmla="*/ 2147483647 h 1620"/>
              <a:gd name="T52" fmla="*/ 2147483647 w 1583"/>
              <a:gd name="T53" fmla="*/ 2147483647 h 1620"/>
              <a:gd name="T54" fmla="*/ 2147483647 w 1583"/>
              <a:gd name="T55" fmla="*/ 2147483647 h 1620"/>
              <a:gd name="T56" fmla="*/ 2147483647 w 1583"/>
              <a:gd name="T57" fmla="*/ 2147483647 h 1620"/>
              <a:gd name="T58" fmla="*/ 2147483647 w 1583"/>
              <a:gd name="T59" fmla="*/ 2147483647 h 1620"/>
              <a:gd name="T60" fmla="*/ 2147483647 w 1583"/>
              <a:gd name="T61" fmla="*/ 2147483647 h 1620"/>
              <a:gd name="T62" fmla="*/ 2147483647 w 1583"/>
              <a:gd name="T63" fmla="*/ 2147483647 h 1620"/>
              <a:gd name="T64" fmla="*/ 2147483647 w 1583"/>
              <a:gd name="T65" fmla="*/ 2147483647 h 1620"/>
              <a:gd name="T66" fmla="*/ 2147483647 w 1583"/>
              <a:gd name="T67" fmla="*/ 2147483647 h 1620"/>
              <a:gd name="T68" fmla="*/ 2147483647 w 1583"/>
              <a:gd name="T69" fmla="*/ 2147483647 h 1620"/>
              <a:gd name="T70" fmla="*/ 2147483647 w 1583"/>
              <a:gd name="T71" fmla="*/ 2147483647 h 1620"/>
              <a:gd name="T72" fmla="*/ 2147483647 w 1583"/>
              <a:gd name="T73" fmla="*/ 2147483647 h 1620"/>
              <a:gd name="T74" fmla="*/ 2147483647 w 1583"/>
              <a:gd name="T75" fmla="*/ 2147483647 h 1620"/>
              <a:gd name="T76" fmla="*/ 2147483647 w 1583"/>
              <a:gd name="T77" fmla="*/ 2147483647 h 1620"/>
              <a:gd name="T78" fmla="*/ 2147483647 w 1583"/>
              <a:gd name="T79" fmla="*/ 2147483647 h 1620"/>
              <a:gd name="T80" fmla="*/ 2147483647 w 1583"/>
              <a:gd name="T81" fmla="*/ 2147483647 h 1620"/>
              <a:gd name="T82" fmla="*/ 2147483647 w 1583"/>
              <a:gd name="T83" fmla="*/ 2147483647 h 1620"/>
              <a:gd name="T84" fmla="*/ 2147483647 w 1583"/>
              <a:gd name="T85" fmla="*/ 2147483647 h 1620"/>
              <a:gd name="T86" fmla="*/ 2147483647 w 1583"/>
              <a:gd name="T87" fmla="*/ 2147483647 h 1620"/>
              <a:gd name="T88" fmla="*/ 2147483647 w 1583"/>
              <a:gd name="T89" fmla="*/ 2147483647 h 1620"/>
              <a:gd name="T90" fmla="*/ 2147483647 w 1583"/>
              <a:gd name="T91" fmla="*/ 2147483647 h 162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583"/>
              <a:gd name="T139" fmla="*/ 0 h 1620"/>
              <a:gd name="T140" fmla="*/ 1583 w 1583"/>
              <a:gd name="T141" fmla="*/ 1620 h 1620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583" h="1620">
                <a:moveTo>
                  <a:pt x="6" y="544"/>
                </a:moveTo>
                <a:lnTo>
                  <a:pt x="0" y="189"/>
                </a:lnTo>
                <a:lnTo>
                  <a:pt x="342" y="306"/>
                </a:lnTo>
                <a:lnTo>
                  <a:pt x="269" y="367"/>
                </a:lnTo>
                <a:lnTo>
                  <a:pt x="342" y="452"/>
                </a:lnTo>
                <a:lnTo>
                  <a:pt x="422" y="556"/>
                </a:lnTo>
                <a:lnTo>
                  <a:pt x="483" y="636"/>
                </a:lnTo>
                <a:lnTo>
                  <a:pt x="544" y="733"/>
                </a:lnTo>
                <a:lnTo>
                  <a:pt x="617" y="856"/>
                </a:lnTo>
                <a:lnTo>
                  <a:pt x="672" y="984"/>
                </a:lnTo>
                <a:lnTo>
                  <a:pt x="672" y="281"/>
                </a:lnTo>
                <a:lnTo>
                  <a:pt x="581" y="281"/>
                </a:lnTo>
                <a:lnTo>
                  <a:pt x="788" y="0"/>
                </a:lnTo>
                <a:lnTo>
                  <a:pt x="990" y="281"/>
                </a:lnTo>
                <a:lnTo>
                  <a:pt x="904" y="281"/>
                </a:lnTo>
                <a:lnTo>
                  <a:pt x="904" y="996"/>
                </a:lnTo>
                <a:lnTo>
                  <a:pt x="959" y="856"/>
                </a:lnTo>
                <a:lnTo>
                  <a:pt x="1021" y="752"/>
                </a:lnTo>
                <a:lnTo>
                  <a:pt x="1088" y="654"/>
                </a:lnTo>
                <a:lnTo>
                  <a:pt x="1161" y="550"/>
                </a:lnTo>
                <a:lnTo>
                  <a:pt x="1222" y="471"/>
                </a:lnTo>
                <a:lnTo>
                  <a:pt x="1308" y="367"/>
                </a:lnTo>
                <a:lnTo>
                  <a:pt x="1241" y="306"/>
                </a:lnTo>
                <a:lnTo>
                  <a:pt x="1583" y="189"/>
                </a:lnTo>
                <a:lnTo>
                  <a:pt x="1577" y="544"/>
                </a:lnTo>
                <a:lnTo>
                  <a:pt x="1491" y="489"/>
                </a:lnTo>
                <a:lnTo>
                  <a:pt x="1424" y="587"/>
                </a:lnTo>
                <a:lnTo>
                  <a:pt x="1344" y="697"/>
                </a:lnTo>
                <a:lnTo>
                  <a:pt x="1283" y="795"/>
                </a:lnTo>
                <a:lnTo>
                  <a:pt x="1228" y="886"/>
                </a:lnTo>
                <a:lnTo>
                  <a:pt x="1179" y="966"/>
                </a:lnTo>
                <a:lnTo>
                  <a:pt x="1131" y="1057"/>
                </a:lnTo>
                <a:lnTo>
                  <a:pt x="1082" y="1167"/>
                </a:lnTo>
                <a:lnTo>
                  <a:pt x="1057" y="1284"/>
                </a:lnTo>
                <a:lnTo>
                  <a:pt x="1057" y="1620"/>
                </a:lnTo>
                <a:lnTo>
                  <a:pt x="526" y="1620"/>
                </a:lnTo>
                <a:lnTo>
                  <a:pt x="526" y="1284"/>
                </a:lnTo>
                <a:lnTo>
                  <a:pt x="501" y="1167"/>
                </a:lnTo>
                <a:lnTo>
                  <a:pt x="440" y="1033"/>
                </a:lnTo>
                <a:lnTo>
                  <a:pt x="391" y="941"/>
                </a:lnTo>
                <a:lnTo>
                  <a:pt x="342" y="862"/>
                </a:lnTo>
                <a:lnTo>
                  <a:pt x="287" y="776"/>
                </a:lnTo>
                <a:lnTo>
                  <a:pt x="232" y="691"/>
                </a:lnTo>
                <a:lnTo>
                  <a:pt x="165" y="599"/>
                </a:lnTo>
                <a:lnTo>
                  <a:pt x="86" y="489"/>
                </a:lnTo>
                <a:lnTo>
                  <a:pt x="6" y="544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Operational Thought</a:t>
            </a:r>
          </a:p>
        </p:txBody>
      </p:sp>
      <p:sp>
        <p:nvSpPr>
          <p:cNvPr id="2611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971800" y="1782763"/>
            <a:ext cx="5603875" cy="3703637"/>
          </a:xfrm>
        </p:spPr>
        <p:txBody>
          <a:bodyPr/>
          <a:lstStyle/>
          <a:p>
            <a:r>
              <a:rPr lang="en-US" smtClean="0"/>
              <a:t>Cross reference </a:t>
            </a:r>
            <a:r>
              <a:rPr lang="en-US" smtClean="0">
                <a:solidFill>
                  <a:schemeClr val="tx2"/>
                </a:solidFill>
              </a:rPr>
              <a:t>3</a:t>
            </a:r>
            <a:r>
              <a:rPr lang="en-US" smtClean="0"/>
              <a:t> or more sources</a:t>
            </a:r>
          </a:p>
          <a:p>
            <a:r>
              <a:rPr lang="en-US" smtClean="0"/>
              <a:t>Ensure back-up plans are in place</a:t>
            </a:r>
          </a:p>
          <a:p>
            <a:r>
              <a:rPr lang="en-US" smtClean="0"/>
              <a:t>Set up and use decon procedures early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C-32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1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1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1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124" grpId="0" build="p" autoUpdateAnimBg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sulfuric acid lea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31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Mental Safe Approach</a:t>
            </a:r>
          </a:p>
        </p:txBody>
      </p:sp>
      <p:sp>
        <p:nvSpPr>
          <p:cNvPr id="26317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Always keep your distance</a:t>
            </a:r>
          </a:p>
          <a:p>
            <a:pPr>
              <a:defRPr/>
            </a:pPr>
            <a:r>
              <a:rPr lang="en-US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Upwind, Upgrade and Upstream!</a:t>
            </a:r>
          </a:p>
          <a:p>
            <a:pPr>
              <a:defRPr/>
            </a:pPr>
            <a:r>
              <a:rPr lang="en-US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 a responder, not an indicator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C-32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172" grpId="0" build="p" bldLvl="2" autoUpdateAnimBg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hazmat fi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8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52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Death and Injury?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95325" y="3543300"/>
            <a:ext cx="6988175" cy="19431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Due to lack of safety</a:t>
            </a:r>
          </a:p>
          <a:p>
            <a:pPr>
              <a:defRPr/>
            </a:pPr>
            <a:r>
              <a:rPr lang="en-US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Follow safety guides for your health and safety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C-34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respondes in gas clou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Ways </a:t>
            </a:r>
            <a:r>
              <a:rPr lang="en-US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Hazmats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Can Kill</a:t>
            </a:r>
          </a:p>
        </p:txBody>
      </p:sp>
      <p:sp>
        <p:nvSpPr>
          <p:cNvPr id="26624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191000" y="1752600"/>
            <a:ext cx="4181475" cy="3703638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Toxicity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Radioactivity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Asphyxiation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Explosion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Flammability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Corrosion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C-34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6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589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6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589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6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589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6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589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62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589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62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589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44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85300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Outward Warning Signs</a:t>
            </a:r>
          </a:p>
        </p:txBody>
      </p:sp>
      <p:sp>
        <p:nvSpPr>
          <p:cNvPr id="17613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People w/symptoms of exposure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69300" y="5748338"/>
            <a:ext cx="9144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C-6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048000" y="2514600"/>
            <a:ext cx="3200400" cy="3200400"/>
            <a:chOff x="1903" y="927"/>
            <a:chExt cx="2016" cy="2016"/>
          </a:xfrm>
        </p:grpSpPr>
        <p:sp>
          <p:nvSpPr>
            <p:cNvPr id="149510" name="AutoShape 3"/>
            <p:cNvSpPr>
              <a:spLocks noChangeArrowheads="1"/>
            </p:cNvSpPr>
            <p:nvPr/>
          </p:nvSpPr>
          <p:spPr bwMode="auto">
            <a:xfrm>
              <a:off x="1903" y="927"/>
              <a:ext cx="2016" cy="2016"/>
            </a:xfrm>
            <a:prstGeom prst="roundRect">
              <a:avLst>
                <a:gd name="adj" fmla="val 11509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511" name="Freeform 4"/>
            <p:cNvSpPr>
              <a:spLocks/>
            </p:cNvSpPr>
            <p:nvPr/>
          </p:nvSpPr>
          <p:spPr bwMode="auto">
            <a:xfrm>
              <a:off x="2047" y="1071"/>
              <a:ext cx="1728" cy="1728"/>
            </a:xfrm>
            <a:custGeom>
              <a:avLst/>
              <a:gdLst>
                <a:gd name="T0" fmla="*/ 576 w 1728"/>
                <a:gd name="T1" fmla="*/ 0 h 1728"/>
                <a:gd name="T2" fmla="*/ 1152 w 1728"/>
                <a:gd name="T3" fmla="*/ 0 h 1728"/>
                <a:gd name="T4" fmla="*/ 1152 w 1728"/>
                <a:gd name="T5" fmla="*/ 576 h 1728"/>
                <a:gd name="T6" fmla="*/ 1728 w 1728"/>
                <a:gd name="T7" fmla="*/ 576 h 1728"/>
                <a:gd name="T8" fmla="*/ 1728 w 1728"/>
                <a:gd name="T9" fmla="*/ 1152 h 1728"/>
                <a:gd name="T10" fmla="*/ 1152 w 1728"/>
                <a:gd name="T11" fmla="*/ 1152 h 1728"/>
                <a:gd name="T12" fmla="*/ 1152 w 1728"/>
                <a:gd name="T13" fmla="*/ 1728 h 1728"/>
                <a:gd name="T14" fmla="*/ 576 w 1728"/>
                <a:gd name="T15" fmla="*/ 1728 h 1728"/>
                <a:gd name="T16" fmla="*/ 576 w 1728"/>
                <a:gd name="T17" fmla="*/ 1152 h 1728"/>
                <a:gd name="T18" fmla="*/ 0 w 1728"/>
                <a:gd name="T19" fmla="*/ 1152 h 1728"/>
                <a:gd name="T20" fmla="*/ 0 w 1728"/>
                <a:gd name="T21" fmla="*/ 576 h 1728"/>
                <a:gd name="T22" fmla="*/ 576 w 1728"/>
                <a:gd name="T23" fmla="*/ 576 h 1728"/>
                <a:gd name="T24" fmla="*/ 576 w 1728"/>
                <a:gd name="T25" fmla="*/ 0 h 17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28"/>
                <a:gd name="T40" fmla="*/ 0 h 1728"/>
                <a:gd name="T41" fmla="*/ 1728 w 1728"/>
                <a:gd name="T42" fmla="*/ 1728 h 172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28" h="1728">
                  <a:moveTo>
                    <a:pt x="576" y="0"/>
                  </a:moveTo>
                  <a:lnTo>
                    <a:pt x="1152" y="0"/>
                  </a:lnTo>
                  <a:lnTo>
                    <a:pt x="1152" y="576"/>
                  </a:lnTo>
                  <a:lnTo>
                    <a:pt x="1728" y="576"/>
                  </a:lnTo>
                  <a:lnTo>
                    <a:pt x="1728" y="1152"/>
                  </a:lnTo>
                  <a:lnTo>
                    <a:pt x="1152" y="1152"/>
                  </a:lnTo>
                  <a:lnTo>
                    <a:pt x="1152" y="1728"/>
                  </a:lnTo>
                  <a:lnTo>
                    <a:pt x="576" y="1728"/>
                  </a:lnTo>
                  <a:lnTo>
                    <a:pt x="576" y="1152"/>
                  </a:lnTo>
                  <a:lnTo>
                    <a:pt x="0" y="1152"/>
                  </a:lnTo>
                  <a:lnTo>
                    <a:pt x="0" y="576"/>
                  </a:lnTo>
                  <a:lnTo>
                    <a:pt x="576" y="576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rgbClr val="3BA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950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Remember!</a:t>
            </a:r>
          </a:p>
        </p:txBody>
      </p:sp>
      <p:sp>
        <p:nvSpPr>
          <p:cNvPr id="14950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95325" y="1782763"/>
            <a:ext cx="8372475" cy="655637"/>
          </a:xfrm>
        </p:spPr>
        <p:txBody>
          <a:bodyPr/>
          <a:lstStyle/>
          <a:p>
            <a:r>
              <a:rPr lang="en-US" smtClean="0"/>
              <a:t>First Operational Thought = Safety!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mtClean="0">
                <a:latin typeface="+mn-lt"/>
              </a:rPr>
              <a:t>C-34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damaged cylin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Outward Warning Signs</a:t>
            </a:r>
          </a:p>
        </p:txBody>
      </p:sp>
      <p:sp>
        <p:nvSpPr>
          <p:cNvPr id="2150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Damaged/deteriorated container(s)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C-6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927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Outward Warning Signs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0" y="1782763"/>
            <a:ext cx="8686800" cy="37036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Discoloration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Containers, pipes, valves, containment, etc.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C-6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chlorine ton cylinder in ya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83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Outward Warning Signs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5" y="4305300"/>
            <a:ext cx="7880350" cy="11811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Something just doesn’t look right…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C-6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2422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Industrial Facilities</a:t>
            </a:r>
          </a:p>
        </p:txBody>
      </p:sp>
      <p:sp>
        <p:nvSpPr>
          <p:cNvPr id="17715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340100" y="1638300"/>
            <a:ext cx="5943600" cy="3703638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Alarms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Monitoring systems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Emergency </a:t>
            </a:r>
            <a:r>
              <a:rPr lang="en-US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decon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showers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Visible warnings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Signs, Paint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Importance of Recognition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1782763"/>
            <a:ext cx="8220075" cy="1570037"/>
          </a:xfrm>
        </p:spPr>
        <p:txBody>
          <a:bodyPr/>
          <a:lstStyle/>
          <a:p>
            <a:r>
              <a:rPr lang="en-US" smtClean="0">
                <a:solidFill>
                  <a:schemeClr val="tx2"/>
                </a:solidFill>
              </a:rPr>
              <a:t>Any responder</a:t>
            </a:r>
            <a:r>
              <a:rPr lang="en-US" smtClean="0"/>
              <a:t> can encounter hazmats</a:t>
            </a:r>
          </a:p>
          <a:p>
            <a:r>
              <a:rPr lang="en-US" smtClean="0">
                <a:solidFill>
                  <a:schemeClr val="tx2"/>
                </a:solidFill>
              </a:rPr>
              <a:t>Any responder</a:t>
            </a:r>
            <a:r>
              <a:rPr lang="en-US" smtClean="0"/>
              <a:t> can get hurt</a:t>
            </a: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1584325" y="1903413"/>
          <a:ext cx="6183313" cy="411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Chart" r:id="rId3" imgW="6181951" imgH="4115162" progId="MSGraph.Chart.8">
                  <p:embed followColorScheme="full"/>
                </p:oleObj>
              </mc:Choice>
              <mc:Fallback>
                <p:oleObj name="Chart" r:id="rId3" imgW="6181951" imgH="4115162" progId="MSGraph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4325" y="1903413"/>
                        <a:ext cx="6183313" cy="4116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>
            <a:off x="1676400" y="4876800"/>
            <a:ext cx="5638800" cy="442913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2000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Arial"/>
                <a:cs typeface="Arial"/>
              </a:rPr>
              <a:t>Percent of responder injured at hazmat incidents.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radioactive sign on fen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695325" y="549275"/>
            <a:ext cx="8575675" cy="10287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Signs – Unspecified Hazards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C-6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scarylaser sign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0"/>
            <a:ext cx="4900612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C-6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79" name="Rectangle 3"/>
          <p:cNvSpPr>
            <a:spLocks noGrp="1" noChangeArrowheads="1"/>
          </p:cNvSpPr>
          <p:nvPr>
            <p:ph type="title"/>
          </p:nvPr>
        </p:nvSpPr>
        <p:spPr>
          <a:xfrm>
            <a:off x="695325" y="2133600"/>
            <a:ext cx="7880350" cy="1028700"/>
          </a:xfrm>
        </p:spPr>
        <p:txBody>
          <a:bodyPr/>
          <a:lstStyle/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Industrial Facilities</a:t>
            </a:r>
          </a:p>
        </p:txBody>
      </p:sp>
      <p:sp>
        <p:nvSpPr>
          <p:cNvPr id="17818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95325" y="3886200"/>
            <a:ext cx="7880350" cy="1943100"/>
          </a:xfrm>
        </p:spPr>
        <p:txBody>
          <a:bodyPr/>
          <a:lstStyle/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Unknown material in containment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C-6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sunny d spi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Outward Warning Signs</a:t>
            </a:r>
          </a:p>
        </p:txBody>
      </p:sp>
      <p:sp>
        <p:nvSpPr>
          <p:cNvPr id="17920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Something just doesn’t look right…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56600" y="54483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2"/>
                </a:solidFill>
                <a:latin typeface="+mn-lt"/>
              </a:rPr>
              <a:t>C-6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Outward Warning Signs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600200"/>
            <a:ext cx="7162800" cy="3276600"/>
          </a:xfrm>
        </p:spPr>
        <p:txBody>
          <a:bodyPr/>
          <a:lstStyle/>
          <a:p>
            <a:r>
              <a:rPr lang="en-US" smtClean="0"/>
              <a:t>Remember:  Assume Haz Mat &amp; look for clues or warning signs until you confirm the absence of hazardous materials!</a:t>
            </a:r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304800" y="1828800"/>
          <a:ext cx="1833563" cy="333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" name="Clip" r:id="rId4" imgW="1833840" imgH="3331800" progId="MS_ClipArt_Gallery.2">
                  <p:embed/>
                </p:oleObj>
              </mc:Choice>
              <mc:Fallback>
                <p:oleObj name="Clip" r:id="rId4" imgW="1833840" imgH="3331800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828800"/>
                        <a:ext cx="1833563" cy="3332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C-6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27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10"/>
          <p:cNvGraphicFramePr>
            <a:graphicFrameLocks noChangeAspect="1"/>
          </p:cNvGraphicFramePr>
          <p:nvPr/>
        </p:nvGraphicFramePr>
        <p:xfrm>
          <a:off x="76200" y="1266825"/>
          <a:ext cx="9067800" cy="490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0" name="Clip" r:id="rId4" imgW="4582440" imgH="2479320" progId="MS_ClipArt_Gallery.2">
                  <p:embed/>
                </p:oleObj>
              </mc:Choice>
              <mc:Fallback>
                <p:oleObj name="Clip" r:id="rId4" imgW="4582440" imgH="2479320" progId="MS_ClipArt_Gallery.2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1266825"/>
                        <a:ext cx="9067800" cy="4905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1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Occupancy &amp; Location</a:t>
            </a:r>
          </a:p>
        </p:txBody>
      </p:sp>
      <p:sp>
        <p:nvSpPr>
          <p:cNvPr id="7172" name="WordArt 11"/>
          <p:cNvSpPr>
            <a:spLocks noChangeArrowheads="1" noChangeShapeType="1" noTextEdit="1"/>
          </p:cNvSpPr>
          <p:nvPr/>
        </p:nvSpPr>
        <p:spPr bwMode="auto">
          <a:xfrm>
            <a:off x="4314825" y="4991100"/>
            <a:ext cx="1463675" cy="3429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4037"/>
              </a:avLst>
            </a:prstTxWarp>
          </a:bodyPr>
          <a:lstStyle/>
          <a:p>
            <a:pPr algn="ctr"/>
            <a:r>
              <a:rPr lang="en-US" sz="1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</a:rPr>
              <a:t>Fiori Foundry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C-8</a:t>
            </a:r>
          </a:p>
        </p:txBody>
      </p:sp>
    </p:spTree>
  </p:cSld>
  <p:clrMapOvr>
    <a:masterClrMapping/>
  </p:clrMapOvr>
  <p:transition advTm="2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8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2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Occupancy &amp; Location</a:t>
            </a:r>
          </a:p>
        </p:txBody>
      </p:sp>
      <p:sp>
        <p:nvSpPr>
          <p:cNvPr id="18330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Obvious locations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C-8</a:t>
            </a:r>
          </a:p>
        </p:txBody>
      </p:sp>
    </p:spTree>
  </p:cSld>
  <p:clrMapOvr>
    <a:masterClrMapping/>
  </p:clrMapOvr>
  <p:transition advTm="2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LPG cylin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6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7" name="Oval 3"/>
          <p:cNvSpPr>
            <a:spLocks noChangeArrowheads="1"/>
          </p:cNvSpPr>
          <p:nvPr/>
        </p:nvSpPr>
        <p:spPr bwMode="auto">
          <a:xfrm>
            <a:off x="3111500" y="3314700"/>
            <a:ext cx="2209800" cy="1676400"/>
          </a:xfrm>
          <a:prstGeom prst="ellips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48" name="Rectangle 4"/>
          <p:cNvSpPr>
            <a:spLocks noGrp="1" noChangeArrowheads="1"/>
          </p:cNvSpPr>
          <p:nvPr>
            <p:ph type="title"/>
          </p:nvPr>
        </p:nvSpPr>
        <p:spPr>
          <a:xfrm>
            <a:off x="695325" y="1143000"/>
            <a:ext cx="7880350" cy="10287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Occupancy &amp; Location</a:t>
            </a:r>
          </a:p>
        </p:txBody>
      </p:sp>
      <p:sp>
        <p:nvSpPr>
          <p:cNvPr id="18534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95325" y="2324100"/>
            <a:ext cx="7880350" cy="31623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Not so obvious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C-8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4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Container Shapes</a:t>
            </a:r>
          </a:p>
        </p:txBody>
      </p:sp>
      <p:graphicFrame>
        <p:nvGraphicFramePr>
          <p:cNvPr id="8194" name="Object 8"/>
          <p:cNvGraphicFramePr>
            <a:graphicFrameLocks noChangeAspect="1"/>
          </p:cNvGraphicFramePr>
          <p:nvPr/>
        </p:nvGraphicFramePr>
        <p:xfrm>
          <a:off x="2133600" y="1579563"/>
          <a:ext cx="4343400" cy="421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4" name="Clip" r:id="rId4" imgW="1771920" imgH="1717920" progId="MS_ClipArt_Gallery.2">
                  <p:embed/>
                </p:oleObj>
              </mc:Choice>
              <mc:Fallback>
                <p:oleObj name="Clip" r:id="rId4" imgW="1771920" imgH="1717920" progId="MS_ClipArt_Gallery.2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1579563"/>
                        <a:ext cx="4343400" cy="4211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6" name="WordArt 9"/>
          <p:cNvSpPr>
            <a:spLocks noChangeArrowheads="1" noChangeShapeType="1" noTextEdit="1"/>
          </p:cNvSpPr>
          <p:nvPr/>
        </p:nvSpPr>
        <p:spPr bwMode="auto">
          <a:xfrm>
            <a:off x="3352800" y="2159000"/>
            <a:ext cx="1828800" cy="3556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</a:bodyPr>
          <a:lstStyle/>
          <a:p>
            <a:pPr algn="ctr"/>
            <a:r>
              <a:rPr lang="en-US" sz="2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Bejar &amp; Sons Gases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C-8</a:t>
            </a:r>
          </a:p>
        </p:txBody>
      </p:sp>
    </p:spTree>
  </p:cSld>
  <p:clrMapOvr>
    <a:masterClrMapping/>
  </p:clrMapOvr>
  <p:transition advTm="2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Containers and Packages</a:t>
            </a:r>
          </a:p>
        </p:txBody>
      </p:sp>
      <p:sp>
        <p:nvSpPr>
          <p:cNvPr id="31747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95325" y="1782763"/>
            <a:ext cx="8283575" cy="3703637"/>
          </a:xfrm>
        </p:spPr>
        <p:txBody>
          <a:bodyPr/>
          <a:lstStyle/>
          <a:p>
            <a:r>
              <a:rPr lang="en-US" smtClean="0"/>
              <a:t>Physical properties determine shape</a:t>
            </a:r>
          </a:p>
          <a:p>
            <a:r>
              <a:rPr lang="en-US" smtClean="0"/>
              <a:t>They are shaped that way for a reason!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C-8</a:t>
            </a:r>
          </a:p>
        </p:txBody>
      </p:sp>
    </p:spTree>
  </p:cSld>
  <p:clrMapOvr>
    <a:masterClrMapping/>
  </p:clrMapOvr>
  <p:transition advTm="2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Importance of Recognition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1782763"/>
            <a:ext cx="7000875" cy="1493837"/>
          </a:xfrm>
        </p:spPr>
        <p:txBody>
          <a:bodyPr/>
          <a:lstStyle/>
          <a:p>
            <a:r>
              <a:rPr lang="en-US" smtClean="0"/>
              <a:t>Recognition leads to safety</a:t>
            </a:r>
          </a:p>
          <a:p>
            <a:r>
              <a:rPr lang="en-US" smtClean="0"/>
              <a:t>Safety leads to lives preserved</a:t>
            </a:r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2590800" y="2971800"/>
          <a:ext cx="3124200" cy="263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Clip" r:id="rId3" imgW="2099880" imgH="1772640" progId="MS_ClipArt_Gallery.2">
                  <p:embed/>
                </p:oleObj>
              </mc:Choice>
              <mc:Fallback>
                <p:oleObj name="Clip" r:id="rId3" imgW="2099880" imgH="1772640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2971800"/>
                        <a:ext cx="3124200" cy="2635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mtClean="0"/>
              <a:t>Container Materials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11500" y="1782763"/>
            <a:ext cx="5464175" cy="3703637"/>
          </a:xfrm>
        </p:spPr>
        <p:txBody>
          <a:bodyPr/>
          <a:lstStyle/>
          <a:p>
            <a:r>
              <a:rPr lang="en-US" smtClean="0"/>
              <a:t>They are made that way for a reason</a:t>
            </a:r>
          </a:p>
          <a:p>
            <a:r>
              <a:rPr lang="en-US" smtClean="0"/>
              <a:t>Shape </a:t>
            </a:r>
            <a:r>
              <a:rPr lang="en-US" i="1" smtClean="0"/>
              <a:t>and</a:t>
            </a:r>
            <a:r>
              <a:rPr lang="en-US" smtClean="0"/>
              <a:t> material are important clues</a:t>
            </a:r>
          </a:p>
        </p:txBody>
      </p:sp>
      <p:pic>
        <p:nvPicPr>
          <p:cNvPr id="32772" name="Picture 4" descr="carboy of h2o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723900"/>
            <a:ext cx="2860675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C-8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58" descr="306 trail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850" y="9525"/>
            <a:ext cx="9467850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DOT Spec Vehicles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DOT 406/MC 306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C-8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DOT Spec Vehicles</a:t>
            </a:r>
          </a:p>
        </p:txBody>
      </p:sp>
      <p:sp>
        <p:nvSpPr>
          <p:cNvPr id="3481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95325" y="1600200"/>
            <a:ext cx="4181475" cy="808038"/>
          </a:xfrm>
        </p:spPr>
        <p:txBody>
          <a:bodyPr/>
          <a:lstStyle/>
          <a:p>
            <a:r>
              <a:rPr lang="en-US" smtClean="0"/>
              <a:t>DOT 407/MC 307</a:t>
            </a:r>
          </a:p>
        </p:txBody>
      </p:sp>
      <p:pic>
        <p:nvPicPr>
          <p:cNvPr id="34820" name="Picture 1028" descr="dot4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3" y="2174875"/>
            <a:ext cx="6275387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C-8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1" descr="mc3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DOT Spec Vehicles</a:t>
            </a:r>
            <a:endParaRPr lang="en-US" smtClean="0"/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4724400"/>
            <a:ext cx="4333875" cy="960438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DOT 412/MC 312</a:t>
            </a: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C-8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igh pressure truck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DOT Spec Vehicles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87500" y="1782763"/>
            <a:ext cx="4203700" cy="808037"/>
          </a:xfrm>
        </p:spPr>
        <p:txBody>
          <a:bodyPr/>
          <a:lstStyle/>
          <a:p>
            <a:r>
              <a:rPr lang="en-US" smtClean="0">
                <a:solidFill>
                  <a:schemeClr val="bg2"/>
                </a:solidFill>
              </a:rPr>
              <a:t>MC 331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C-8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ompressed gas trailer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DOT Spec Vehicles</a:t>
            </a:r>
          </a:p>
        </p:txBody>
      </p:sp>
      <p:sp>
        <p:nvSpPr>
          <p:cNvPr id="18944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95325" y="1782763"/>
            <a:ext cx="5095875" cy="808037"/>
          </a:xfrm>
        </p:spPr>
        <p:txBody>
          <a:bodyPr/>
          <a:lstStyle/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MC 331 – Tube Trailer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2"/>
                </a:solidFill>
                <a:latin typeface="+mn-lt"/>
              </a:rPr>
              <a:t>C-8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2163"/>
            <a:ext cx="9271000" cy="696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DOT Spec Vehicles</a:t>
            </a:r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solidFill>
                  <a:schemeClr val="bg2"/>
                </a:solidFill>
              </a:rPr>
              <a:t>MC 338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Content Placeholder 4" descr="5262606951_39483a87a6_b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80525" cy="61722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Radiological Containers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738" y="30813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600" y="-11049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Radiological Containers</a:t>
            </a:r>
          </a:p>
        </p:txBody>
      </p:sp>
      <p:sp>
        <p:nvSpPr>
          <p:cNvPr id="19149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Excepted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5" y="0"/>
            <a:ext cx="6619875" cy="611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latin typeface="+mn-lt"/>
              </a:rPr>
              <a:t>C-10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no br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216900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752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Radiological Containers</a:t>
            </a:r>
          </a:p>
        </p:txBody>
      </p:sp>
      <p:sp>
        <p:nvSpPr>
          <p:cNvPr id="1914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330700" y="2857500"/>
            <a:ext cx="4244975" cy="26289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55 gallon type A drum r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Radiological Containers</a:t>
            </a:r>
          </a:p>
        </p:txBody>
      </p:sp>
      <p:sp>
        <p:nvSpPr>
          <p:cNvPr id="1914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178300" y="4152900"/>
            <a:ext cx="4397375" cy="1333500"/>
          </a:xfrm>
        </p:spPr>
        <p:txBody>
          <a:bodyPr/>
          <a:lstStyle/>
          <a:p>
            <a:pPr algn="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Type 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385300" cy="625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Radiological Containers</a:t>
            </a:r>
          </a:p>
        </p:txBody>
      </p:sp>
      <p:sp>
        <p:nvSpPr>
          <p:cNvPr id="19251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Type B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C-10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Radiological Containers</a:t>
            </a:r>
          </a:p>
        </p:txBody>
      </p:sp>
      <p:sp>
        <p:nvSpPr>
          <p:cNvPr id="46083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Type C</a:t>
            </a:r>
          </a:p>
        </p:txBody>
      </p:sp>
      <p:pic>
        <p:nvPicPr>
          <p:cNvPr id="46084" name="Picture 5" descr="type-c-tuk-145c-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0" y="1714500"/>
            <a:ext cx="4876800" cy="424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C-10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Other Types of Containers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350" y="0"/>
            <a:ext cx="95440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Carboys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13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C-10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66250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Dewar Flasks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15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C-10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-876300"/>
            <a:ext cx="9271000" cy="792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549275"/>
            <a:ext cx="8575675" cy="10287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Intermediate Bulk Containers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18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-571500"/>
            <a:ext cx="92710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Flexible IBCs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0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"/>
            <a:ext cx="9271000" cy="716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Marine Portable Tank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2" name="Group 100"/>
          <p:cNvGrpSpPr>
            <a:grpSpLocks/>
          </p:cNvGrpSpPr>
          <p:nvPr/>
        </p:nvGrpSpPr>
        <p:grpSpPr bwMode="auto">
          <a:xfrm>
            <a:off x="7218363" y="4160838"/>
            <a:ext cx="1833562" cy="1843087"/>
            <a:chOff x="4547" y="2621"/>
            <a:chExt cx="1155" cy="1161"/>
          </a:xfrm>
        </p:grpSpPr>
        <p:sp>
          <p:nvSpPr>
            <p:cNvPr id="4106" name="Freeform 45"/>
            <p:cNvSpPr>
              <a:spLocks/>
            </p:cNvSpPr>
            <p:nvPr/>
          </p:nvSpPr>
          <p:spPr bwMode="auto">
            <a:xfrm>
              <a:off x="4588" y="3595"/>
              <a:ext cx="1114" cy="187"/>
            </a:xfrm>
            <a:custGeom>
              <a:avLst/>
              <a:gdLst>
                <a:gd name="T0" fmla="*/ 0 w 2228"/>
                <a:gd name="T1" fmla="*/ 1 h 373"/>
                <a:gd name="T2" fmla="*/ 1 w 2228"/>
                <a:gd name="T3" fmla="*/ 0 h 373"/>
                <a:gd name="T4" fmla="*/ 3 w 2228"/>
                <a:gd name="T5" fmla="*/ 1 h 373"/>
                <a:gd name="T6" fmla="*/ 7 w 2228"/>
                <a:gd name="T7" fmla="*/ 1 h 373"/>
                <a:gd name="T8" fmla="*/ 9 w 2228"/>
                <a:gd name="T9" fmla="*/ 2 h 373"/>
                <a:gd name="T10" fmla="*/ 6 w 2228"/>
                <a:gd name="T11" fmla="*/ 2 h 373"/>
                <a:gd name="T12" fmla="*/ 4 w 2228"/>
                <a:gd name="T13" fmla="*/ 2 h 373"/>
                <a:gd name="T14" fmla="*/ 2 w 2228"/>
                <a:gd name="T15" fmla="*/ 2 h 373"/>
                <a:gd name="T16" fmla="*/ 0 w 2228"/>
                <a:gd name="T17" fmla="*/ 1 h 373"/>
                <a:gd name="T18" fmla="*/ 0 w 2228"/>
                <a:gd name="T19" fmla="*/ 1 h 3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228"/>
                <a:gd name="T31" fmla="*/ 0 h 373"/>
                <a:gd name="T32" fmla="*/ 2228 w 2228"/>
                <a:gd name="T33" fmla="*/ 373 h 3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228" h="373">
                  <a:moveTo>
                    <a:pt x="0" y="120"/>
                  </a:moveTo>
                  <a:lnTo>
                    <a:pt x="129" y="0"/>
                  </a:lnTo>
                  <a:lnTo>
                    <a:pt x="991" y="18"/>
                  </a:lnTo>
                  <a:lnTo>
                    <a:pt x="1952" y="124"/>
                  </a:lnTo>
                  <a:lnTo>
                    <a:pt x="2228" y="322"/>
                  </a:lnTo>
                  <a:lnTo>
                    <a:pt x="1559" y="373"/>
                  </a:lnTo>
                  <a:lnTo>
                    <a:pt x="1041" y="266"/>
                  </a:lnTo>
                  <a:lnTo>
                    <a:pt x="518" y="345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8FC2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7" name="Freeform 47"/>
            <p:cNvSpPr>
              <a:spLocks/>
            </p:cNvSpPr>
            <p:nvPr/>
          </p:nvSpPr>
          <p:spPr bwMode="auto">
            <a:xfrm>
              <a:off x="4606" y="3133"/>
              <a:ext cx="887" cy="507"/>
            </a:xfrm>
            <a:custGeom>
              <a:avLst/>
              <a:gdLst>
                <a:gd name="T0" fmla="*/ 0 w 1775"/>
                <a:gd name="T1" fmla="*/ 2 h 1015"/>
                <a:gd name="T2" fmla="*/ 0 w 1775"/>
                <a:gd name="T3" fmla="*/ 2 h 1015"/>
                <a:gd name="T4" fmla="*/ 0 w 1775"/>
                <a:gd name="T5" fmla="*/ 1 h 1015"/>
                <a:gd name="T6" fmla="*/ 0 w 1775"/>
                <a:gd name="T7" fmla="*/ 1 h 1015"/>
                <a:gd name="T8" fmla="*/ 0 w 1775"/>
                <a:gd name="T9" fmla="*/ 1 h 1015"/>
                <a:gd name="T10" fmla="*/ 1 w 1775"/>
                <a:gd name="T11" fmla="*/ 1 h 1015"/>
                <a:gd name="T12" fmla="*/ 1 w 1775"/>
                <a:gd name="T13" fmla="*/ 0 h 1015"/>
                <a:gd name="T14" fmla="*/ 2 w 1775"/>
                <a:gd name="T15" fmla="*/ 0 h 1015"/>
                <a:gd name="T16" fmla="*/ 2 w 1775"/>
                <a:gd name="T17" fmla="*/ 0 h 1015"/>
                <a:gd name="T18" fmla="*/ 3 w 1775"/>
                <a:gd name="T19" fmla="*/ 0 h 1015"/>
                <a:gd name="T20" fmla="*/ 4 w 1775"/>
                <a:gd name="T21" fmla="*/ 0 h 1015"/>
                <a:gd name="T22" fmla="*/ 4 w 1775"/>
                <a:gd name="T23" fmla="*/ 1 h 1015"/>
                <a:gd name="T24" fmla="*/ 5 w 1775"/>
                <a:gd name="T25" fmla="*/ 1 h 1015"/>
                <a:gd name="T26" fmla="*/ 5 w 1775"/>
                <a:gd name="T27" fmla="*/ 1 h 1015"/>
                <a:gd name="T28" fmla="*/ 6 w 1775"/>
                <a:gd name="T29" fmla="*/ 1 h 1015"/>
                <a:gd name="T30" fmla="*/ 6 w 1775"/>
                <a:gd name="T31" fmla="*/ 1 h 1015"/>
                <a:gd name="T32" fmla="*/ 6 w 1775"/>
                <a:gd name="T33" fmla="*/ 1 h 1015"/>
                <a:gd name="T34" fmla="*/ 6 w 1775"/>
                <a:gd name="T35" fmla="*/ 2 h 1015"/>
                <a:gd name="T36" fmla="*/ 6 w 1775"/>
                <a:gd name="T37" fmla="*/ 3 h 1015"/>
                <a:gd name="T38" fmla="*/ 6 w 1775"/>
                <a:gd name="T39" fmla="*/ 3 h 1015"/>
                <a:gd name="T40" fmla="*/ 6 w 1775"/>
                <a:gd name="T41" fmla="*/ 3 h 1015"/>
                <a:gd name="T42" fmla="*/ 5 w 1775"/>
                <a:gd name="T43" fmla="*/ 3 h 1015"/>
                <a:gd name="T44" fmla="*/ 4 w 1775"/>
                <a:gd name="T45" fmla="*/ 3 h 1015"/>
                <a:gd name="T46" fmla="*/ 4 w 1775"/>
                <a:gd name="T47" fmla="*/ 3 h 1015"/>
                <a:gd name="T48" fmla="*/ 3 w 1775"/>
                <a:gd name="T49" fmla="*/ 3 h 1015"/>
                <a:gd name="T50" fmla="*/ 1 w 1775"/>
                <a:gd name="T51" fmla="*/ 3 h 1015"/>
                <a:gd name="T52" fmla="*/ 1 w 1775"/>
                <a:gd name="T53" fmla="*/ 2 h 1015"/>
                <a:gd name="T54" fmla="*/ 1 w 1775"/>
                <a:gd name="T55" fmla="*/ 2 h 1015"/>
                <a:gd name="T56" fmla="*/ 0 w 1775"/>
                <a:gd name="T57" fmla="*/ 2 h 1015"/>
                <a:gd name="T58" fmla="*/ 0 w 1775"/>
                <a:gd name="T59" fmla="*/ 3 h 1015"/>
                <a:gd name="T60" fmla="*/ 0 w 1775"/>
                <a:gd name="T61" fmla="*/ 3 h 1015"/>
                <a:gd name="T62" fmla="*/ 0 w 1775"/>
                <a:gd name="T63" fmla="*/ 2 h 1015"/>
                <a:gd name="T64" fmla="*/ 0 w 1775"/>
                <a:gd name="T65" fmla="*/ 2 h 101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775"/>
                <a:gd name="T100" fmla="*/ 0 h 1015"/>
                <a:gd name="T101" fmla="*/ 1775 w 1775"/>
                <a:gd name="T102" fmla="*/ 1015 h 101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775" h="1015">
                  <a:moveTo>
                    <a:pt x="0" y="760"/>
                  </a:moveTo>
                  <a:lnTo>
                    <a:pt x="20" y="524"/>
                  </a:lnTo>
                  <a:lnTo>
                    <a:pt x="81" y="424"/>
                  </a:lnTo>
                  <a:lnTo>
                    <a:pt x="118" y="313"/>
                  </a:lnTo>
                  <a:lnTo>
                    <a:pt x="251" y="275"/>
                  </a:lnTo>
                  <a:lnTo>
                    <a:pt x="395" y="280"/>
                  </a:lnTo>
                  <a:lnTo>
                    <a:pt x="431" y="150"/>
                  </a:lnTo>
                  <a:lnTo>
                    <a:pt x="523" y="26"/>
                  </a:lnTo>
                  <a:lnTo>
                    <a:pt x="730" y="53"/>
                  </a:lnTo>
                  <a:lnTo>
                    <a:pt x="867" y="0"/>
                  </a:lnTo>
                  <a:lnTo>
                    <a:pt x="1091" y="83"/>
                  </a:lnTo>
                  <a:lnTo>
                    <a:pt x="1190" y="322"/>
                  </a:lnTo>
                  <a:lnTo>
                    <a:pt x="1393" y="349"/>
                  </a:lnTo>
                  <a:lnTo>
                    <a:pt x="1506" y="294"/>
                  </a:lnTo>
                  <a:lnTo>
                    <a:pt x="1571" y="344"/>
                  </a:lnTo>
                  <a:lnTo>
                    <a:pt x="1664" y="310"/>
                  </a:lnTo>
                  <a:lnTo>
                    <a:pt x="1736" y="489"/>
                  </a:lnTo>
                  <a:lnTo>
                    <a:pt x="1775" y="682"/>
                  </a:lnTo>
                  <a:lnTo>
                    <a:pt x="1771" y="810"/>
                  </a:lnTo>
                  <a:lnTo>
                    <a:pt x="1662" y="946"/>
                  </a:lnTo>
                  <a:lnTo>
                    <a:pt x="1576" y="1015"/>
                  </a:lnTo>
                  <a:lnTo>
                    <a:pt x="1293" y="982"/>
                  </a:lnTo>
                  <a:lnTo>
                    <a:pt x="1200" y="851"/>
                  </a:lnTo>
                  <a:lnTo>
                    <a:pt x="1105" y="849"/>
                  </a:lnTo>
                  <a:lnTo>
                    <a:pt x="1017" y="962"/>
                  </a:lnTo>
                  <a:lnTo>
                    <a:pt x="491" y="890"/>
                  </a:lnTo>
                  <a:lnTo>
                    <a:pt x="425" y="761"/>
                  </a:lnTo>
                  <a:lnTo>
                    <a:pt x="320" y="710"/>
                  </a:lnTo>
                  <a:lnTo>
                    <a:pt x="238" y="760"/>
                  </a:lnTo>
                  <a:lnTo>
                    <a:pt x="227" y="852"/>
                  </a:lnTo>
                  <a:lnTo>
                    <a:pt x="68" y="809"/>
                  </a:lnTo>
                  <a:lnTo>
                    <a:pt x="0" y="760"/>
                  </a:lnTo>
                  <a:close/>
                </a:path>
              </a:pathLst>
            </a:custGeom>
            <a:solidFill>
              <a:srgbClr val="FF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8" name="Freeform 48"/>
            <p:cNvSpPr>
              <a:spLocks/>
            </p:cNvSpPr>
            <p:nvPr/>
          </p:nvSpPr>
          <p:spPr bwMode="auto">
            <a:xfrm>
              <a:off x="5328" y="3566"/>
              <a:ext cx="106" cy="79"/>
            </a:xfrm>
            <a:custGeom>
              <a:avLst/>
              <a:gdLst>
                <a:gd name="T0" fmla="*/ 0 w 211"/>
                <a:gd name="T1" fmla="*/ 1 h 158"/>
                <a:gd name="T2" fmla="*/ 1 w 211"/>
                <a:gd name="T3" fmla="*/ 1 h 158"/>
                <a:gd name="T4" fmla="*/ 1 w 211"/>
                <a:gd name="T5" fmla="*/ 0 h 158"/>
                <a:gd name="T6" fmla="*/ 1 w 211"/>
                <a:gd name="T7" fmla="*/ 1 h 158"/>
                <a:gd name="T8" fmla="*/ 1 w 211"/>
                <a:gd name="T9" fmla="*/ 1 h 158"/>
                <a:gd name="T10" fmla="*/ 1 w 211"/>
                <a:gd name="T11" fmla="*/ 1 h 158"/>
                <a:gd name="T12" fmla="*/ 1 w 211"/>
                <a:gd name="T13" fmla="*/ 1 h 158"/>
                <a:gd name="T14" fmla="*/ 0 w 211"/>
                <a:gd name="T15" fmla="*/ 1 h 158"/>
                <a:gd name="T16" fmla="*/ 0 w 211"/>
                <a:gd name="T17" fmla="*/ 1 h 1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1"/>
                <a:gd name="T28" fmla="*/ 0 h 158"/>
                <a:gd name="T29" fmla="*/ 211 w 211"/>
                <a:gd name="T30" fmla="*/ 158 h 1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1" h="158">
                  <a:moveTo>
                    <a:pt x="0" y="55"/>
                  </a:moveTo>
                  <a:lnTo>
                    <a:pt x="10" y="8"/>
                  </a:lnTo>
                  <a:lnTo>
                    <a:pt x="62" y="0"/>
                  </a:lnTo>
                  <a:lnTo>
                    <a:pt x="133" y="52"/>
                  </a:lnTo>
                  <a:lnTo>
                    <a:pt x="211" y="38"/>
                  </a:lnTo>
                  <a:lnTo>
                    <a:pt x="187" y="122"/>
                  </a:lnTo>
                  <a:lnTo>
                    <a:pt x="101" y="158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9" name="Freeform 49"/>
            <p:cNvSpPr>
              <a:spLocks/>
            </p:cNvSpPr>
            <p:nvPr/>
          </p:nvSpPr>
          <p:spPr bwMode="auto">
            <a:xfrm>
              <a:off x="5373" y="2645"/>
              <a:ext cx="168" cy="1096"/>
            </a:xfrm>
            <a:custGeom>
              <a:avLst/>
              <a:gdLst>
                <a:gd name="T0" fmla="*/ 0 w 336"/>
                <a:gd name="T1" fmla="*/ 1 h 2192"/>
                <a:gd name="T2" fmla="*/ 1 w 336"/>
                <a:gd name="T3" fmla="*/ 6 h 2192"/>
                <a:gd name="T4" fmla="*/ 1 w 336"/>
                <a:gd name="T5" fmla="*/ 9 h 2192"/>
                <a:gd name="T6" fmla="*/ 1 w 336"/>
                <a:gd name="T7" fmla="*/ 9 h 2192"/>
                <a:gd name="T8" fmla="*/ 1 w 336"/>
                <a:gd name="T9" fmla="*/ 7 h 2192"/>
                <a:gd name="T10" fmla="*/ 1 w 336"/>
                <a:gd name="T11" fmla="*/ 6 h 2192"/>
                <a:gd name="T12" fmla="*/ 1 w 336"/>
                <a:gd name="T13" fmla="*/ 0 h 2192"/>
                <a:gd name="T14" fmla="*/ 0 w 336"/>
                <a:gd name="T15" fmla="*/ 1 h 2192"/>
                <a:gd name="T16" fmla="*/ 0 w 336"/>
                <a:gd name="T17" fmla="*/ 1 h 219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6"/>
                <a:gd name="T28" fmla="*/ 0 h 2192"/>
                <a:gd name="T29" fmla="*/ 336 w 336"/>
                <a:gd name="T30" fmla="*/ 2192 h 219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6" h="2192">
                  <a:moveTo>
                    <a:pt x="0" y="2"/>
                  </a:moveTo>
                  <a:lnTo>
                    <a:pt x="184" y="1712"/>
                  </a:lnTo>
                  <a:lnTo>
                    <a:pt x="69" y="2192"/>
                  </a:lnTo>
                  <a:lnTo>
                    <a:pt x="209" y="2177"/>
                  </a:lnTo>
                  <a:lnTo>
                    <a:pt x="318" y="1903"/>
                  </a:lnTo>
                  <a:lnTo>
                    <a:pt x="336" y="1602"/>
                  </a:lnTo>
                  <a:lnTo>
                    <a:pt x="10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896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0" name="Freeform 50"/>
            <p:cNvSpPr>
              <a:spLocks/>
            </p:cNvSpPr>
            <p:nvPr/>
          </p:nvSpPr>
          <p:spPr bwMode="auto">
            <a:xfrm>
              <a:off x="5115" y="3553"/>
              <a:ext cx="135" cy="154"/>
            </a:xfrm>
            <a:custGeom>
              <a:avLst/>
              <a:gdLst>
                <a:gd name="T0" fmla="*/ 0 w 271"/>
                <a:gd name="T1" fmla="*/ 2 h 306"/>
                <a:gd name="T2" fmla="*/ 0 w 271"/>
                <a:gd name="T3" fmla="*/ 1 h 306"/>
                <a:gd name="T4" fmla="*/ 0 w 271"/>
                <a:gd name="T5" fmla="*/ 1 h 306"/>
                <a:gd name="T6" fmla="*/ 0 w 271"/>
                <a:gd name="T7" fmla="*/ 1 h 306"/>
                <a:gd name="T8" fmla="*/ 0 w 271"/>
                <a:gd name="T9" fmla="*/ 0 h 306"/>
                <a:gd name="T10" fmla="*/ 0 w 271"/>
                <a:gd name="T11" fmla="*/ 1 h 306"/>
                <a:gd name="T12" fmla="*/ 1 w 271"/>
                <a:gd name="T13" fmla="*/ 1 h 306"/>
                <a:gd name="T14" fmla="*/ 1 w 271"/>
                <a:gd name="T15" fmla="*/ 1 h 306"/>
                <a:gd name="T16" fmla="*/ 0 w 271"/>
                <a:gd name="T17" fmla="*/ 2 h 306"/>
                <a:gd name="T18" fmla="*/ 0 w 271"/>
                <a:gd name="T19" fmla="*/ 2 h 306"/>
                <a:gd name="T20" fmla="*/ 0 w 271"/>
                <a:gd name="T21" fmla="*/ 2 h 30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71"/>
                <a:gd name="T34" fmla="*/ 0 h 306"/>
                <a:gd name="T35" fmla="*/ 271 w 271"/>
                <a:gd name="T36" fmla="*/ 306 h 30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71" h="306">
                  <a:moveTo>
                    <a:pt x="58" y="275"/>
                  </a:moveTo>
                  <a:lnTo>
                    <a:pt x="17" y="206"/>
                  </a:lnTo>
                  <a:lnTo>
                    <a:pt x="0" y="130"/>
                  </a:lnTo>
                  <a:lnTo>
                    <a:pt x="54" y="34"/>
                  </a:lnTo>
                  <a:lnTo>
                    <a:pt x="127" y="0"/>
                  </a:lnTo>
                  <a:lnTo>
                    <a:pt x="219" y="19"/>
                  </a:lnTo>
                  <a:lnTo>
                    <a:pt x="271" y="126"/>
                  </a:lnTo>
                  <a:lnTo>
                    <a:pt x="262" y="223"/>
                  </a:lnTo>
                  <a:lnTo>
                    <a:pt x="196" y="306"/>
                  </a:lnTo>
                  <a:lnTo>
                    <a:pt x="58" y="275"/>
                  </a:lnTo>
                  <a:close/>
                </a:path>
              </a:pathLst>
            </a:custGeom>
            <a:solidFill>
              <a:srgbClr val="F0CA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1" name="Freeform 51"/>
            <p:cNvSpPr>
              <a:spLocks/>
            </p:cNvSpPr>
            <p:nvPr/>
          </p:nvSpPr>
          <p:spPr bwMode="auto">
            <a:xfrm>
              <a:off x="4715" y="3485"/>
              <a:ext cx="135" cy="150"/>
            </a:xfrm>
            <a:custGeom>
              <a:avLst/>
              <a:gdLst>
                <a:gd name="T0" fmla="*/ 1 w 270"/>
                <a:gd name="T1" fmla="*/ 2 h 299"/>
                <a:gd name="T2" fmla="*/ 1 w 270"/>
                <a:gd name="T3" fmla="*/ 1 h 299"/>
                <a:gd name="T4" fmla="*/ 0 w 270"/>
                <a:gd name="T5" fmla="*/ 1 h 299"/>
                <a:gd name="T6" fmla="*/ 1 w 270"/>
                <a:gd name="T7" fmla="*/ 1 h 299"/>
                <a:gd name="T8" fmla="*/ 1 w 270"/>
                <a:gd name="T9" fmla="*/ 0 h 299"/>
                <a:gd name="T10" fmla="*/ 1 w 270"/>
                <a:gd name="T11" fmla="*/ 1 h 299"/>
                <a:gd name="T12" fmla="*/ 1 w 270"/>
                <a:gd name="T13" fmla="*/ 1 h 299"/>
                <a:gd name="T14" fmla="*/ 1 w 270"/>
                <a:gd name="T15" fmla="*/ 1 h 299"/>
                <a:gd name="T16" fmla="*/ 1 w 270"/>
                <a:gd name="T17" fmla="*/ 2 h 299"/>
                <a:gd name="T18" fmla="*/ 1 w 270"/>
                <a:gd name="T19" fmla="*/ 2 h 299"/>
                <a:gd name="T20" fmla="*/ 1 w 270"/>
                <a:gd name="T21" fmla="*/ 2 h 29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70"/>
                <a:gd name="T34" fmla="*/ 0 h 299"/>
                <a:gd name="T35" fmla="*/ 270 w 270"/>
                <a:gd name="T36" fmla="*/ 299 h 29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70" h="299">
                  <a:moveTo>
                    <a:pt x="89" y="298"/>
                  </a:moveTo>
                  <a:lnTo>
                    <a:pt x="14" y="251"/>
                  </a:lnTo>
                  <a:lnTo>
                    <a:pt x="0" y="160"/>
                  </a:lnTo>
                  <a:lnTo>
                    <a:pt x="37" y="55"/>
                  </a:lnTo>
                  <a:lnTo>
                    <a:pt x="127" y="0"/>
                  </a:lnTo>
                  <a:lnTo>
                    <a:pt x="221" y="76"/>
                  </a:lnTo>
                  <a:lnTo>
                    <a:pt x="270" y="150"/>
                  </a:lnTo>
                  <a:lnTo>
                    <a:pt x="257" y="236"/>
                  </a:lnTo>
                  <a:lnTo>
                    <a:pt x="197" y="299"/>
                  </a:lnTo>
                  <a:lnTo>
                    <a:pt x="89" y="298"/>
                  </a:lnTo>
                  <a:close/>
                </a:path>
              </a:pathLst>
            </a:custGeom>
            <a:solidFill>
              <a:srgbClr val="F0CA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2" name="Freeform 52"/>
            <p:cNvSpPr>
              <a:spLocks/>
            </p:cNvSpPr>
            <p:nvPr/>
          </p:nvSpPr>
          <p:spPr bwMode="auto">
            <a:xfrm>
              <a:off x="4808" y="3383"/>
              <a:ext cx="345" cy="143"/>
            </a:xfrm>
            <a:custGeom>
              <a:avLst/>
              <a:gdLst>
                <a:gd name="T0" fmla="*/ 0 w 691"/>
                <a:gd name="T1" fmla="*/ 0 h 286"/>
                <a:gd name="T2" fmla="*/ 2 w 691"/>
                <a:gd name="T3" fmla="*/ 1 h 286"/>
                <a:gd name="T4" fmla="*/ 2 w 691"/>
                <a:gd name="T5" fmla="*/ 1 h 286"/>
                <a:gd name="T6" fmla="*/ 0 w 691"/>
                <a:gd name="T7" fmla="*/ 1 h 286"/>
                <a:gd name="T8" fmla="*/ 0 w 691"/>
                <a:gd name="T9" fmla="*/ 0 h 286"/>
                <a:gd name="T10" fmla="*/ 0 w 691"/>
                <a:gd name="T11" fmla="*/ 0 h 2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1"/>
                <a:gd name="T19" fmla="*/ 0 h 286"/>
                <a:gd name="T20" fmla="*/ 691 w 691"/>
                <a:gd name="T21" fmla="*/ 286 h 28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1" h="286">
                  <a:moveTo>
                    <a:pt x="22" y="0"/>
                  </a:moveTo>
                  <a:lnTo>
                    <a:pt x="691" y="89"/>
                  </a:lnTo>
                  <a:lnTo>
                    <a:pt x="668" y="286"/>
                  </a:lnTo>
                  <a:lnTo>
                    <a:pt x="0" y="197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3" name="Freeform 53"/>
            <p:cNvSpPr>
              <a:spLocks/>
            </p:cNvSpPr>
            <p:nvPr/>
          </p:nvSpPr>
          <p:spPr bwMode="auto">
            <a:xfrm>
              <a:off x="5101" y="3204"/>
              <a:ext cx="101" cy="149"/>
            </a:xfrm>
            <a:custGeom>
              <a:avLst/>
              <a:gdLst>
                <a:gd name="T0" fmla="*/ 1 w 200"/>
                <a:gd name="T1" fmla="*/ 1 h 298"/>
                <a:gd name="T2" fmla="*/ 0 w 200"/>
                <a:gd name="T3" fmla="*/ 1 h 298"/>
                <a:gd name="T4" fmla="*/ 1 w 200"/>
                <a:gd name="T5" fmla="*/ 1 h 298"/>
                <a:gd name="T6" fmla="*/ 1 w 200"/>
                <a:gd name="T7" fmla="*/ 0 h 298"/>
                <a:gd name="T8" fmla="*/ 1 w 200"/>
                <a:gd name="T9" fmla="*/ 1 h 298"/>
                <a:gd name="T10" fmla="*/ 1 w 200"/>
                <a:gd name="T11" fmla="*/ 1 h 298"/>
                <a:gd name="T12" fmla="*/ 1 w 200"/>
                <a:gd name="T13" fmla="*/ 1 h 2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0"/>
                <a:gd name="T22" fmla="*/ 0 h 298"/>
                <a:gd name="T23" fmla="*/ 200 w 200"/>
                <a:gd name="T24" fmla="*/ 298 h 29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0" h="298">
                  <a:moveTo>
                    <a:pt x="36" y="298"/>
                  </a:moveTo>
                  <a:lnTo>
                    <a:pt x="0" y="196"/>
                  </a:lnTo>
                  <a:lnTo>
                    <a:pt x="25" y="79"/>
                  </a:lnTo>
                  <a:lnTo>
                    <a:pt x="142" y="0"/>
                  </a:lnTo>
                  <a:lnTo>
                    <a:pt x="200" y="196"/>
                  </a:lnTo>
                  <a:lnTo>
                    <a:pt x="36" y="298"/>
                  </a:lnTo>
                  <a:close/>
                </a:path>
              </a:pathLst>
            </a:custGeom>
            <a:solidFill>
              <a:srgbClr val="00A5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4" name="Freeform 54"/>
            <p:cNvSpPr>
              <a:spLocks/>
            </p:cNvSpPr>
            <p:nvPr/>
          </p:nvSpPr>
          <p:spPr bwMode="auto">
            <a:xfrm>
              <a:off x="4962" y="3268"/>
              <a:ext cx="87" cy="110"/>
            </a:xfrm>
            <a:custGeom>
              <a:avLst/>
              <a:gdLst>
                <a:gd name="T0" fmla="*/ 1 w 173"/>
                <a:gd name="T1" fmla="*/ 1 h 220"/>
                <a:gd name="T2" fmla="*/ 1 w 173"/>
                <a:gd name="T3" fmla="*/ 1 h 220"/>
                <a:gd name="T4" fmla="*/ 0 w 173"/>
                <a:gd name="T5" fmla="*/ 1 h 220"/>
                <a:gd name="T6" fmla="*/ 1 w 173"/>
                <a:gd name="T7" fmla="*/ 0 h 220"/>
                <a:gd name="T8" fmla="*/ 1 w 173"/>
                <a:gd name="T9" fmla="*/ 1 h 220"/>
                <a:gd name="T10" fmla="*/ 1 w 173"/>
                <a:gd name="T11" fmla="*/ 1 h 220"/>
                <a:gd name="T12" fmla="*/ 1 w 173"/>
                <a:gd name="T13" fmla="*/ 1 h 220"/>
                <a:gd name="T14" fmla="*/ 1 w 173"/>
                <a:gd name="T15" fmla="*/ 1 h 220"/>
                <a:gd name="T16" fmla="*/ 1 w 173"/>
                <a:gd name="T17" fmla="*/ 1 h 2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3"/>
                <a:gd name="T28" fmla="*/ 0 h 220"/>
                <a:gd name="T29" fmla="*/ 173 w 173"/>
                <a:gd name="T30" fmla="*/ 220 h 2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3" h="220">
                  <a:moveTo>
                    <a:pt x="32" y="207"/>
                  </a:moveTo>
                  <a:lnTo>
                    <a:pt x="2" y="157"/>
                  </a:lnTo>
                  <a:lnTo>
                    <a:pt x="0" y="33"/>
                  </a:lnTo>
                  <a:lnTo>
                    <a:pt x="28" y="0"/>
                  </a:lnTo>
                  <a:lnTo>
                    <a:pt x="133" y="24"/>
                  </a:lnTo>
                  <a:lnTo>
                    <a:pt x="173" y="159"/>
                  </a:lnTo>
                  <a:lnTo>
                    <a:pt x="168" y="220"/>
                  </a:lnTo>
                  <a:lnTo>
                    <a:pt x="32" y="207"/>
                  </a:lnTo>
                  <a:close/>
                </a:path>
              </a:pathLst>
            </a:custGeom>
            <a:solidFill>
              <a:srgbClr val="00A5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5" name="Freeform 55"/>
            <p:cNvSpPr>
              <a:spLocks/>
            </p:cNvSpPr>
            <p:nvPr/>
          </p:nvSpPr>
          <p:spPr bwMode="auto">
            <a:xfrm>
              <a:off x="4834" y="3254"/>
              <a:ext cx="96" cy="99"/>
            </a:xfrm>
            <a:custGeom>
              <a:avLst/>
              <a:gdLst>
                <a:gd name="T0" fmla="*/ 0 w 192"/>
                <a:gd name="T1" fmla="*/ 1 h 197"/>
                <a:gd name="T2" fmla="*/ 1 w 192"/>
                <a:gd name="T3" fmla="*/ 1 h 197"/>
                <a:gd name="T4" fmla="*/ 1 w 192"/>
                <a:gd name="T5" fmla="*/ 0 h 197"/>
                <a:gd name="T6" fmla="*/ 1 w 192"/>
                <a:gd name="T7" fmla="*/ 1 h 197"/>
                <a:gd name="T8" fmla="*/ 1 w 192"/>
                <a:gd name="T9" fmla="*/ 1 h 197"/>
                <a:gd name="T10" fmla="*/ 1 w 192"/>
                <a:gd name="T11" fmla="*/ 1 h 197"/>
                <a:gd name="T12" fmla="*/ 0 w 192"/>
                <a:gd name="T13" fmla="*/ 1 h 197"/>
                <a:gd name="T14" fmla="*/ 0 w 192"/>
                <a:gd name="T15" fmla="*/ 1 h 19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2"/>
                <a:gd name="T25" fmla="*/ 0 h 197"/>
                <a:gd name="T26" fmla="*/ 192 w 192"/>
                <a:gd name="T27" fmla="*/ 197 h 19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2" h="197">
                  <a:moveTo>
                    <a:pt x="0" y="177"/>
                  </a:moveTo>
                  <a:lnTo>
                    <a:pt x="11" y="33"/>
                  </a:lnTo>
                  <a:lnTo>
                    <a:pt x="45" y="0"/>
                  </a:lnTo>
                  <a:lnTo>
                    <a:pt x="156" y="22"/>
                  </a:lnTo>
                  <a:lnTo>
                    <a:pt x="192" y="92"/>
                  </a:lnTo>
                  <a:lnTo>
                    <a:pt x="191" y="197"/>
                  </a:lnTo>
                  <a:lnTo>
                    <a:pt x="0" y="177"/>
                  </a:lnTo>
                  <a:close/>
                </a:path>
              </a:pathLst>
            </a:custGeom>
            <a:solidFill>
              <a:srgbClr val="00A5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6" name="Freeform 56"/>
            <p:cNvSpPr>
              <a:spLocks/>
            </p:cNvSpPr>
            <p:nvPr/>
          </p:nvSpPr>
          <p:spPr bwMode="auto">
            <a:xfrm>
              <a:off x="5346" y="3451"/>
              <a:ext cx="59" cy="90"/>
            </a:xfrm>
            <a:custGeom>
              <a:avLst/>
              <a:gdLst>
                <a:gd name="T0" fmla="*/ 0 w 120"/>
                <a:gd name="T1" fmla="*/ 1 h 179"/>
                <a:gd name="T2" fmla="*/ 0 w 120"/>
                <a:gd name="T3" fmla="*/ 1 h 179"/>
                <a:gd name="T4" fmla="*/ 0 w 120"/>
                <a:gd name="T5" fmla="*/ 1 h 179"/>
                <a:gd name="T6" fmla="*/ 0 w 120"/>
                <a:gd name="T7" fmla="*/ 1 h 179"/>
                <a:gd name="T8" fmla="*/ 0 w 120"/>
                <a:gd name="T9" fmla="*/ 0 h 179"/>
                <a:gd name="T10" fmla="*/ 0 w 120"/>
                <a:gd name="T11" fmla="*/ 1 h 179"/>
                <a:gd name="T12" fmla="*/ 0 w 120"/>
                <a:gd name="T13" fmla="*/ 1 h 179"/>
                <a:gd name="T14" fmla="*/ 0 w 120"/>
                <a:gd name="T15" fmla="*/ 1 h 179"/>
                <a:gd name="T16" fmla="*/ 0 w 120"/>
                <a:gd name="T17" fmla="*/ 1 h 17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0"/>
                <a:gd name="T28" fmla="*/ 0 h 179"/>
                <a:gd name="T29" fmla="*/ 120 w 120"/>
                <a:gd name="T30" fmla="*/ 179 h 17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0" h="179">
                  <a:moveTo>
                    <a:pt x="80" y="179"/>
                  </a:moveTo>
                  <a:lnTo>
                    <a:pt x="32" y="178"/>
                  </a:lnTo>
                  <a:lnTo>
                    <a:pt x="0" y="145"/>
                  </a:lnTo>
                  <a:lnTo>
                    <a:pt x="0" y="44"/>
                  </a:lnTo>
                  <a:lnTo>
                    <a:pt x="62" y="0"/>
                  </a:lnTo>
                  <a:lnTo>
                    <a:pt x="99" y="40"/>
                  </a:lnTo>
                  <a:lnTo>
                    <a:pt x="120" y="117"/>
                  </a:lnTo>
                  <a:lnTo>
                    <a:pt x="80" y="179"/>
                  </a:lnTo>
                  <a:close/>
                </a:path>
              </a:pathLst>
            </a:cu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7" name="Freeform 57"/>
            <p:cNvSpPr>
              <a:spLocks/>
            </p:cNvSpPr>
            <p:nvPr/>
          </p:nvSpPr>
          <p:spPr bwMode="auto">
            <a:xfrm>
              <a:off x="4550" y="3472"/>
              <a:ext cx="67" cy="60"/>
            </a:xfrm>
            <a:custGeom>
              <a:avLst/>
              <a:gdLst>
                <a:gd name="T0" fmla="*/ 1 w 133"/>
                <a:gd name="T1" fmla="*/ 0 h 121"/>
                <a:gd name="T2" fmla="*/ 1 w 133"/>
                <a:gd name="T3" fmla="*/ 0 h 121"/>
                <a:gd name="T4" fmla="*/ 0 w 133"/>
                <a:gd name="T5" fmla="*/ 0 h 121"/>
                <a:gd name="T6" fmla="*/ 1 w 133"/>
                <a:gd name="T7" fmla="*/ 0 h 121"/>
                <a:gd name="T8" fmla="*/ 1 w 133"/>
                <a:gd name="T9" fmla="*/ 0 h 121"/>
                <a:gd name="T10" fmla="*/ 1 w 133"/>
                <a:gd name="T11" fmla="*/ 0 h 121"/>
                <a:gd name="T12" fmla="*/ 1 w 133"/>
                <a:gd name="T13" fmla="*/ 0 h 1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3"/>
                <a:gd name="T22" fmla="*/ 0 h 121"/>
                <a:gd name="T23" fmla="*/ 133 w 133"/>
                <a:gd name="T24" fmla="*/ 121 h 1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3" h="121">
                  <a:moveTo>
                    <a:pt x="123" y="0"/>
                  </a:moveTo>
                  <a:lnTo>
                    <a:pt x="18" y="37"/>
                  </a:lnTo>
                  <a:lnTo>
                    <a:pt x="0" y="82"/>
                  </a:lnTo>
                  <a:lnTo>
                    <a:pt x="50" y="118"/>
                  </a:lnTo>
                  <a:lnTo>
                    <a:pt x="133" y="12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8" name="Freeform 58"/>
            <p:cNvSpPr>
              <a:spLocks/>
            </p:cNvSpPr>
            <p:nvPr/>
          </p:nvSpPr>
          <p:spPr bwMode="auto">
            <a:xfrm>
              <a:off x="4958" y="3068"/>
              <a:ext cx="90" cy="110"/>
            </a:xfrm>
            <a:custGeom>
              <a:avLst/>
              <a:gdLst>
                <a:gd name="T0" fmla="*/ 0 w 181"/>
                <a:gd name="T1" fmla="*/ 1 h 220"/>
                <a:gd name="T2" fmla="*/ 0 w 181"/>
                <a:gd name="T3" fmla="*/ 1 h 220"/>
                <a:gd name="T4" fmla="*/ 0 w 181"/>
                <a:gd name="T5" fmla="*/ 1 h 220"/>
                <a:gd name="T6" fmla="*/ 0 w 181"/>
                <a:gd name="T7" fmla="*/ 0 h 220"/>
                <a:gd name="T8" fmla="*/ 0 w 181"/>
                <a:gd name="T9" fmla="*/ 1 h 220"/>
                <a:gd name="T10" fmla="*/ 0 w 181"/>
                <a:gd name="T11" fmla="*/ 1 h 220"/>
                <a:gd name="T12" fmla="*/ 0 w 181"/>
                <a:gd name="T13" fmla="*/ 1 h 220"/>
                <a:gd name="T14" fmla="*/ 0 w 181"/>
                <a:gd name="T15" fmla="*/ 1 h 2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1"/>
                <a:gd name="T25" fmla="*/ 0 h 220"/>
                <a:gd name="T26" fmla="*/ 181 w 181"/>
                <a:gd name="T27" fmla="*/ 220 h 22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1" h="220">
                  <a:moveTo>
                    <a:pt x="0" y="220"/>
                  </a:moveTo>
                  <a:lnTo>
                    <a:pt x="8" y="97"/>
                  </a:lnTo>
                  <a:lnTo>
                    <a:pt x="67" y="16"/>
                  </a:lnTo>
                  <a:lnTo>
                    <a:pt x="138" y="0"/>
                  </a:lnTo>
                  <a:lnTo>
                    <a:pt x="181" y="88"/>
                  </a:lnTo>
                  <a:lnTo>
                    <a:pt x="45" y="214"/>
                  </a:lnTo>
                  <a:lnTo>
                    <a:pt x="0" y="220"/>
                  </a:lnTo>
                  <a:close/>
                </a:path>
              </a:pathLst>
            </a:cu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9" name="Freeform 59"/>
            <p:cNvSpPr>
              <a:spLocks/>
            </p:cNvSpPr>
            <p:nvPr/>
          </p:nvSpPr>
          <p:spPr bwMode="auto">
            <a:xfrm>
              <a:off x="4565" y="3398"/>
              <a:ext cx="53" cy="43"/>
            </a:xfrm>
            <a:custGeom>
              <a:avLst/>
              <a:gdLst>
                <a:gd name="T0" fmla="*/ 1 w 105"/>
                <a:gd name="T1" fmla="*/ 0 h 87"/>
                <a:gd name="T2" fmla="*/ 1 w 105"/>
                <a:gd name="T3" fmla="*/ 0 h 87"/>
                <a:gd name="T4" fmla="*/ 0 w 105"/>
                <a:gd name="T5" fmla="*/ 0 h 87"/>
                <a:gd name="T6" fmla="*/ 1 w 105"/>
                <a:gd name="T7" fmla="*/ 0 h 87"/>
                <a:gd name="T8" fmla="*/ 1 w 105"/>
                <a:gd name="T9" fmla="*/ 0 h 87"/>
                <a:gd name="T10" fmla="*/ 1 w 105"/>
                <a:gd name="T11" fmla="*/ 0 h 87"/>
                <a:gd name="T12" fmla="*/ 1 w 105"/>
                <a:gd name="T13" fmla="*/ 0 h 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5"/>
                <a:gd name="T22" fmla="*/ 0 h 87"/>
                <a:gd name="T23" fmla="*/ 105 w 105"/>
                <a:gd name="T24" fmla="*/ 87 h 8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5" h="87">
                  <a:moveTo>
                    <a:pt x="105" y="3"/>
                  </a:moveTo>
                  <a:lnTo>
                    <a:pt x="20" y="0"/>
                  </a:lnTo>
                  <a:lnTo>
                    <a:pt x="0" y="34"/>
                  </a:lnTo>
                  <a:lnTo>
                    <a:pt x="24" y="71"/>
                  </a:lnTo>
                  <a:lnTo>
                    <a:pt x="82" y="87"/>
                  </a:lnTo>
                  <a:lnTo>
                    <a:pt x="105" y="3"/>
                  </a:lnTo>
                  <a:close/>
                </a:path>
              </a:pathLst>
            </a:custGeom>
            <a:solidFill>
              <a:srgbClr val="FF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0" name="Freeform 60"/>
            <p:cNvSpPr>
              <a:spLocks/>
            </p:cNvSpPr>
            <p:nvPr/>
          </p:nvSpPr>
          <p:spPr bwMode="auto">
            <a:xfrm>
              <a:off x="5158" y="3604"/>
              <a:ext cx="50" cy="46"/>
            </a:xfrm>
            <a:custGeom>
              <a:avLst/>
              <a:gdLst>
                <a:gd name="T0" fmla="*/ 1 w 100"/>
                <a:gd name="T1" fmla="*/ 1 h 92"/>
                <a:gd name="T2" fmla="*/ 0 w 100"/>
                <a:gd name="T3" fmla="*/ 1 h 92"/>
                <a:gd name="T4" fmla="*/ 1 w 100"/>
                <a:gd name="T5" fmla="*/ 0 h 92"/>
                <a:gd name="T6" fmla="*/ 1 w 100"/>
                <a:gd name="T7" fmla="*/ 1 h 92"/>
                <a:gd name="T8" fmla="*/ 1 w 100"/>
                <a:gd name="T9" fmla="*/ 1 h 92"/>
                <a:gd name="T10" fmla="*/ 1 w 100"/>
                <a:gd name="T11" fmla="*/ 1 h 92"/>
                <a:gd name="T12" fmla="*/ 1 w 100"/>
                <a:gd name="T13" fmla="*/ 1 h 92"/>
                <a:gd name="T14" fmla="*/ 1 w 100"/>
                <a:gd name="T15" fmla="*/ 1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0"/>
                <a:gd name="T25" fmla="*/ 0 h 92"/>
                <a:gd name="T26" fmla="*/ 100 w 100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0" h="92">
                  <a:moveTo>
                    <a:pt x="23" y="87"/>
                  </a:moveTo>
                  <a:lnTo>
                    <a:pt x="0" y="36"/>
                  </a:lnTo>
                  <a:lnTo>
                    <a:pt x="29" y="0"/>
                  </a:lnTo>
                  <a:lnTo>
                    <a:pt x="63" y="2"/>
                  </a:lnTo>
                  <a:lnTo>
                    <a:pt x="100" y="54"/>
                  </a:lnTo>
                  <a:lnTo>
                    <a:pt x="62" y="92"/>
                  </a:lnTo>
                  <a:lnTo>
                    <a:pt x="23" y="87"/>
                  </a:lnTo>
                  <a:close/>
                </a:path>
              </a:pathLst>
            </a:custGeom>
            <a:solidFill>
              <a:srgbClr val="FF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1" name="Freeform 61"/>
            <p:cNvSpPr>
              <a:spLocks/>
            </p:cNvSpPr>
            <p:nvPr/>
          </p:nvSpPr>
          <p:spPr bwMode="auto">
            <a:xfrm>
              <a:off x="4761" y="3543"/>
              <a:ext cx="44" cy="48"/>
            </a:xfrm>
            <a:custGeom>
              <a:avLst/>
              <a:gdLst>
                <a:gd name="T0" fmla="*/ 0 w 87"/>
                <a:gd name="T1" fmla="*/ 1 h 96"/>
                <a:gd name="T2" fmla="*/ 1 w 87"/>
                <a:gd name="T3" fmla="*/ 1 h 96"/>
                <a:gd name="T4" fmla="*/ 1 w 87"/>
                <a:gd name="T5" fmla="*/ 0 h 96"/>
                <a:gd name="T6" fmla="*/ 1 w 87"/>
                <a:gd name="T7" fmla="*/ 1 h 96"/>
                <a:gd name="T8" fmla="*/ 1 w 87"/>
                <a:gd name="T9" fmla="*/ 1 h 96"/>
                <a:gd name="T10" fmla="*/ 1 w 87"/>
                <a:gd name="T11" fmla="*/ 1 h 96"/>
                <a:gd name="T12" fmla="*/ 0 w 87"/>
                <a:gd name="T13" fmla="*/ 1 h 96"/>
                <a:gd name="T14" fmla="*/ 0 w 87"/>
                <a:gd name="T15" fmla="*/ 1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7"/>
                <a:gd name="T25" fmla="*/ 0 h 96"/>
                <a:gd name="T26" fmla="*/ 87 w 87"/>
                <a:gd name="T27" fmla="*/ 96 h 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7" h="96">
                  <a:moveTo>
                    <a:pt x="0" y="61"/>
                  </a:moveTo>
                  <a:lnTo>
                    <a:pt x="17" y="16"/>
                  </a:lnTo>
                  <a:lnTo>
                    <a:pt x="60" y="0"/>
                  </a:lnTo>
                  <a:lnTo>
                    <a:pt x="87" y="35"/>
                  </a:lnTo>
                  <a:lnTo>
                    <a:pt x="70" y="88"/>
                  </a:lnTo>
                  <a:lnTo>
                    <a:pt x="37" y="96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FF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2" name="Freeform 62"/>
            <p:cNvSpPr>
              <a:spLocks/>
            </p:cNvSpPr>
            <p:nvPr/>
          </p:nvSpPr>
          <p:spPr bwMode="auto">
            <a:xfrm>
              <a:off x="4951" y="3051"/>
              <a:ext cx="99" cy="137"/>
            </a:xfrm>
            <a:custGeom>
              <a:avLst/>
              <a:gdLst>
                <a:gd name="T0" fmla="*/ 1 w 198"/>
                <a:gd name="T1" fmla="*/ 0 h 276"/>
                <a:gd name="T2" fmla="*/ 1 w 198"/>
                <a:gd name="T3" fmla="*/ 0 h 276"/>
                <a:gd name="T4" fmla="*/ 1 w 198"/>
                <a:gd name="T5" fmla="*/ 0 h 276"/>
                <a:gd name="T6" fmla="*/ 0 w 198"/>
                <a:gd name="T7" fmla="*/ 0 h 276"/>
                <a:gd name="T8" fmla="*/ 0 w 198"/>
                <a:gd name="T9" fmla="*/ 1 h 276"/>
                <a:gd name="T10" fmla="*/ 1 w 198"/>
                <a:gd name="T11" fmla="*/ 1 h 276"/>
                <a:gd name="T12" fmla="*/ 1 w 198"/>
                <a:gd name="T13" fmla="*/ 0 h 276"/>
                <a:gd name="T14" fmla="*/ 1 w 198"/>
                <a:gd name="T15" fmla="*/ 0 h 276"/>
                <a:gd name="T16" fmla="*/ 1 w 198"/>
                <a:gd name="T17" fmla="*/ 0 h 276"/>
                <a:gd name="T18" fmla="*/ 1 w 198"/>
                <a:gd name="T19" fmla="*/ 0 h 276"/>
                <a:gd name="T20" fmla="*/ 1 w 198"/>
                <a:gd name="T21" fmla="*/ 0 h 276"/>
                <a:gd name="T22" fmla="*/ 1 w 198"/>
                <a:gd name="T23" fmla="*/ 0 h 276"/>
                <a:gd name="T24" fmla="*/ 1 w 198"/>
                <a:gd name="T25" fmla="*/ 0 h 276"/>
                <a:gd name="T26" fmla="*/ 1 w 198"/>
                <a:gd name="T27" fmla="*/ 0 h 276"/>
                <a:gd name="T28" fmla="*/ 1 w 198"/>
                <a:gd name="T29" fmla="*/ 0 h 276"/>
                <a:gd name="T30" fmla="*/ 1 w 198"/>
                <a:gd name="T31" fmla="*/ 0 h 276"/>
                <a:gd name="T32" fmla="*/ 1 w 198"/>
                <a:gd name="T33" fmla="*/ 0 h 276"/>
                <a:gd name="T34" fmla="*/ 1 w 198"/>
                <a:gd name="T35" fmla="*/ 0 h 2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98"/>
                <a:gd name="T55" fmla="*/ 0 h 276"/>
                <a:gd name="T56" fmla="*/ 198 w 198"/>
                <a:gd name="T57" fmla="*/ 276 h 2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98" h="276">
                  <a:moveTo>
                    <a:pt x="145" y="0"/>
                  </a:moveTo>
                  <a:lnTo>
                    <a:pt x="70" y="21"/>
                  </a:lnTo>
                  <a:lnTo>
                    <a:pt x="15" y="87"/>
                  </a:lnTo>
                  <a:lnTo>
                    <a:pt x="0" y="143"/>
                  </a:lnTo>
                  <a:lnTo>
                    <a:pt x="0" y="268"/>
                  </a:lnTo>
                  <a:lnTo>
                    <a:pt x="42" y="276"/>
                  </a:lnTo>
                  <a:lnTo>
                    <a:pt x="184" y="158"/>
                  </a:lnTo>
                  <a:lnTo>
                    <a:pt x="198" y="114"/>
                  </a:lnTo>
                  <a:lnTo>
                    <a:pt x="87" y="202"/>
                  </a:lnTo>
                  <a:lnTo>
                    <a:pt x="40" y="203"/>
                  </a:lnTo>
                  <a:lnTo>
                    <a:pt x="45" y="120"/>
                  </a:lnTo>
                  <a:lnTo>
                    <a:pt x="94" y="69"/>
                  </a:lnTo>
                  <a:lnTo>
                    <a:pt x="150" y="75"/>
                  </a:lnTo>
                  <a:lnTo>
                    <a:pt x="160" y="110"/>
                  </a:lnTo>
                  <a:lnTo>
                    <a:pt x="187" y="63"/>
                  </a:lnTo>
                  <a:lnTo>
                    <a:pt x="177" y="30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3" name="Freeform 63"/>
            <p:cNvSpPr>
              <a:spLocks/>
            </p:cNvSpPr>
            <p:nvPr/>
          </p:nvSpPr>
          <p:spPr bwMode="auto">
            <a:xfrm>
              <a:off x="4586" y="3124"/>
              <a:ext cx="381" cy="444"/>
            </a:xfrm>
            <a:custGeom>
              <a:avLst/>
              <a:gdLst>
                <a:gd name="T0" fmla="*/ 3 w 760"/>
                <a:gd name="T1" fmla="*/ 0 h 888"/>
                <a:gd name="T2" fmla="*/ 3 w 760"/>
                <a:gd name="T3" fmla="*/ 1 h 888"/>
                <a:gd name="T4" fmla="*/ 3 w 760"/>
                <a:gd name="T5" fmla="*/ 1 h 888"/>
                <a:gd name="T6" fmla="*/ 2 w 760"/>
                <a:gd name="T7" fmla="*/ 1 h 888"/>
                <a:gd name="T8" fmla="*/ 2 w 760"/>
                <a:gd name="T9" fmla="*/ 1 h 888"/>
                <a:gd name="T10" fmla="*/ 2 w 760"/>
                <a:gd name="T11" fmla="*/ 2 h 888"/>
                <a:gd name="T12" fmla="*/ 1 w 760"/>
                <a:gd name="T13" fmla="*/ 2 h 888"/>
                <a:gd name="T14" fmla="*/ 1 w 760"/>
                <a:gd name="T15" fmla="*/ 2 h 888"/>
                <a:gd name="T16" fmla="*/ 1 w 760"/>
                <a:gd name="T17" fmla="*/ 2 h 888"/>
                <a:gd name="T18" fmla="*/ 1 w 760"/>
                <a:gd name="T19" fmla="*/ 2 h 888"/>
                <a:gd name="T20" fmla="*/ 1 w 760"/>
                <a:gd name="T21" fmla="*/ 2 h 888"/>
                <a:gd name="T22" fmla="*/ 1 w 760"/>
                <a:gd name="T23" fmla="*/ 3 h 888"/>
                <a:gd name="T24" fmla="*/ 0 w 760"/>
                <a:gd name="T25" fmla="*/ 3 h 888"/>
                <a:gd name="T26" fmla="*/ 1 w 760"/>
                <a:gd name="T27" fmla="*/ 3 h 888"/>
                <a:gd name="T28" fmla="*/ 1 w 760"/>
                <a:gd name="T29" fmla="*/ 3 h 888"/>
                <a:gd name="T30" fmla="*/ 2 w 760"/>
                <a:gd name="T31" fmla="*/ 3 h 888"/>
                <a:gd name="T32" fmla="*/ 2 w 760"/>
                <a:gd name="T33" fmla="*/ 3 h 888"/>
                <a:gd name="T34" fmla="*/ 1 w 760"/>
                <a:gd name="T35" fmla="*/ 3 h 888"/>
                <a:gd name="T36" fmla="*/ 1 w 760"/>
                <a:gd name="T37" fmla="*/ 3 h 888"/>
                <a:gd name="T38" fmla="*/ 1 w 760"/>
                <a:gd name="T39" fmla="*/ 3 h 888"/>
                <a:gd name="T40" fmla="*/ 1 w 760"/>
                <a:gd name="T41" fmla="*/ 3 h 888"/>
                <a:gd name="T42" fmla="*/ 1 w 760"/>
                <a:gd name="T43" fmla="*/ 2 h 888"/>
                <a:gd name="T44" fmla="*/ 2 w 760"/>
                <a:gd name="T45" fmla="*/ 2 h 888"/>
                <a:gd name="T46" fmla="*/ 2 w 760"/>
                <a:gd name="T47" fmla="*/ 2 h 888"/>
                <a:gd name="T48" fmla="*/ 1 w 760"/>
                <a:gd name="T49" fmla="*/ 2 h 888"/>
                <a:gd name="T50" fmla="*/ 1 w 760"/>
                <a:gd name="T51" fmla="*/ 2 h 888"/>
                <a:gd name="T52" fmla="*/ 1 w 760"/>
                <a:gd name="T53" fmla="*/ 2 h 888"/>
                <a:gd name="T54" fmla="*/ 2 w 760"/>
                <a:gd name="T55" fmla="*/ 2 h 888"/>
                <a:gd name="T56" fmla="*/ 2 w 760"/>
                <a:gd name="T57" fmla="*/ 2 h 888"/>
                <a:gd name="T58" fmla="*/ 2 w 760"/>
                <a:gd name="T59" fmla="*/ 2 h 888"/>
                <a:gd name="T60" fmla="*/ 2 w 760"/>
                <a:gd name="T61" fmla="*/ 1 h 888"/>
                <a:gd name="T62" fmla="*/ 3 w 760"/>
                <a:gd name="T63" fmla="*/ 1 h 888"/>
                <a:gd name="T64" fmla="*/ 3 w 760"/>
                <a:gd name="T65" fmla="*/ 1 h 888"/>
                <a:gd name="T66" fmla="*/ 3 w 760"/>
                <a:gd name="T67" fmla="*/ 1 h 888"/>
                <a:gd name="T68" fmla="*/ 3 w 760"/>
                <a:gd name="T69" fmla="*/ 1 h 888"/>
                <a:gd name="T70" fmla="*/ 3 w 760"/>
                <a:gd name="T71" fmla="*/ 0 h 888"/>
                <a:gd name="T72" fmla="*/ 3 w 760"/>
                <a:gd name="T73" fmla="*/ 0 h 88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60"/>
                <a:gd name="T112" fmla="*/ 0 h 888"/>
                <a:gd name="T113" fmla="*/ 760 w 760"/>
                <a:gd name="T114" fmla="*/ 888 h 88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60" h="888">
                  <a:moveTo>
                    <a:pt x="750" y="0"/>
                  </a:moveTo>
                  <a:lnTo>
                    <a:pt x="606" y="3"/>
                  </a:lnTo>
                  <a:lnTo>
                    <a:pt x="537" y="39"/>
                  </a:lnTo>
                  <a:lnTo>
                    <a:pt x="483" y="93"/>
                  </a:lnTo>
                  <a:lnTo>
                    <a:pt x="443" y="184"/>
                  </a:lnTo>
                  <a:lnTo>
                    <a:pt x="429" y="274"/>
                  </a:lnTo>
                  <a:lnTo>
                    <a:pt x="251" y="261"/>
                  </a:lnTo>
                  <a:lnTo>
                    <a:pt x="180" y="280"/>
                  </a:lnTo>
                  <a:lnTo>
                    <a:pt x="135" y="312"/>
                  </a:lnTo>
                  <a:lnTo>
                    <a:pt x="109" y="377"/>
                  </a:lnTo>
                  <a:lnTo>
                    <a:pt x="88" y="483"/>
                  </a:lnTo>
                  <a:lnTo>
                    <a:pt x="23" y="555"/>
                  </a:lnTo>
                  <a:lnTo>
                    <a:pt x="0" y="732"/>
                  </a:lnTo>
                  <a:lnTo>
                    <a:pt x="36" y="830"/>
                  </a:lnTo>
                  <a:lnTo>
                    <a:pt x="132" y="874"/>
                  </a:lnTo>
                  <a:lnTo>
                    <a:pt x="262" y="888"/>
                  </a:lnTo>
                  <a:lnTo>
                    <a:pt x="264" y="820"/>
                  </a:lnTo>
                  <a:lnTo>
                    <a:pt x="149" y="813"/>
                  </a:lnTo>
                  <a:lnTo>
                    <a:pt x="66" y="749"/>
                  </a:lnTo>
                  <a:lnTo>
                    <a:pt x="63" y="656"/>
                  </a:lnTo>
                  <a:lnTo>
                    <a:pt x="91" y="548"/>
                  </a:lnTo>
                  <a:lnTo>
                    <a:pt x="140" y="494"/>
                  </a:lnTo>
                  <a:lnTo>
                    <a:pt x="308" y="461"/>
                  </a:lnTo>
                  <a:lnTo>
                    <a:pt x="287" y="428"/>
                  </a:lnTo>
                  <a:lnTo>
                    <a:pt x="136" y="420"/>
                  </a:lnTo>
                  <a:lnTo>
                    <a:pt x="168" y="354"/>
                  </a:lnTo>
                  <a:lnTo>
                    <a:pt x="217" y="334"/>
                  </a:lnTo>
                  <a:lnTo>
                    <a:pt x="310" y="338"/>
                  </a:lnTo>
                  <a:lnTo>
                    <a:pt x="428" y="347"/>
                  </a:lnTo>
                  <a:lnTo>
                    <a:pt x="468" y="296"/>
                  </a:lnTo>
                  <a:lnTo>
                    <a:pt x="475" y="200"/>
                  </a:lnTo>
                  <a:lnTo>
                    <a:pt x="520" y="111"/>
                  </a:lnTo>
                  <a:lnTo>
                    <a:pt x="589" y="78"/>
                  </a:lnTo>
                  <a:lnTo>
                    <a:pt x="667" y="73"/>
                  </a:lnTo>
                  <a:lnTo>
                    <a:pt x="760" y="81"/>
                  </a:lnTo>
                  <a:lnTo>
                    <a:pt x="7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4" name="Freeform 64"/>
            <p:cNvSpPr>
              <a:spLocks/>
            </p:cNvSpPr>
            <p:nvPr/>
          </p:nvSpPr>
          <p:spPr bwMode="auto">
            <a:xfrm>
              <a:off x="4557" y="3388"/>
              <a:ext cx="61" cy="61"/>
            </a:xfrm>
            <a:custGeom>
              <a:avLst/>
              <a:gdLst>
                <a:gd name="T0" fmla="*/ 1 w 122"/>
                <a:gd name="T1" fmla="*/ 0 h 123"/>
                <a:gd name="T2" fmla="*/ 1 w 122"/>
                <a:gd name="T3" fmla="*/ 0 h 123"/>
                <a:gd name="T4" fmla="*/ 0 w 122"/>
                <a:gd name="T5" fmla="*/ 0 h 123"/>
                <a:gd name="T6" fmla="*/ 1 w 122"/>
                <a:gd name="T7" fmla="*/ 0 h 123"/>
                <a:gd name="T8" fmla="*/ 1 w 122"/>
                <a:gd name="T9" fmla="*/ 0 h 123"/>
                <a:gd name="T10" fmla="*/ 1 w 122"/>
                <a:gd name="T11" fmla="*/ 0 h 123"/>
                <a:gd name="T12" fmla="*/ 1 w 122"/>
                <a:gd name="T13" fmla="*/ 0 h 123"/>
                <a:gd name="T14" fmla="*/ 1 w 122"/>
                <a:gd name="T15" fmla="*/ 0 h 123"/>
                <a:gd name="T16" fmla="*/ 1 w 122"/>
                <a:gd name="T17" fmla="*/ 0 h 123"/>
                <a:gd name="T18" fmla="*/ 1 w 122"/>
                <a:gd name="T19" fmla="*/ 0 h 123"/>
                <a:gd name="T20" fmla="*/ 1 w 122"/>
                <a:gd name="T21" fmla="*/ 0 h 1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2"/>
                <a:gd name="T34" fmla="*/ 0 h 123"/>
                <a:gd name="T35" fmla="*/ 122 w 122"/>
                <a:gd name="T36" fmla="*/ 123 h 12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2" h="123">
                  <a:moveTo>
                    <a:pt x="122" y="0"/>
                  </a:moveTo>
                  <a:lnTo>
                    <a:pt x="49" y="3"/>
                  </a:lnTo>
                  <a:lnTo>
                    <a:pt x="0" y="44"/>
                  </a:lnTo>
                  <a:lnTo>
                    <a:pt x="13" y="91"/>
                  </a:lnTo>
                  <a:lnTo>
                    <a:pt x="92" y="123"/>
                  </a:lnTo>
                  <a:lnTo>
                    <a:pt x="94" y="74"/>
                  </a:lnTo>
                  <a:lnTo>
                    <a:pt x="49" y="70"/>
                  </a:lnTo>
                  <a:lnTo>
                    <a:pt x="45" y="33"/>
                  </a:lnTo>
                  <a:lnTo>
                    <a:pt x="93" y="35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5" name="Freeform 65"/>
            <p:cNvSpPr>
              <a:spLocks/>
            </p:cNvSpPr>
            <p:nvPr/>
          </p:nvSpPr>
          <p:spPr bwMode="auto">
            <a:xfrm>
              <a:off x="4547" y="3471"/>
              <a:ext cx="70" cy="70"/>
            </a:xfrm>
            <a:custGeom>
              <a:avLst/>
              <a:gdLst>
                <a:gd name="T0" fmla="*/ 1 w 139"/>
                <a:gd name="T1" fmla="*/ 0 h 139"/>
                <a:gd name="T2" fmla="*/ 1 w 139"/>
                <a:gd name="T3" fmla="*/ 1 h 139"/>
                <a:gd name="T4" fmla="*/ 0 w 139"/>
                <a:gd name="T5" fmla="*/ 1 h 139"/>
                <a:gd name="T6" fmla="*/ 1 w 139"/>
                <a:gd name="T7" fmla="*/ 1 h 139"/>
                <a:gd name="T8" fmla="*/ 1 w 139"/>
                <a:gd name="T9" fmla="*/ 1 h 139"/>
                <a:gd name="T10" fmla="*/ 1 w 139"/>
                <a:gd name="T11" fmla="*/ 1 h 139"/>
                <a:gd name="T12" fmla="*/ 1 w 139"/>
                <a:gd name="T13" fmla="*/ 1 h 139"/>
                <a:gd name="T14" fmla="*/ 1 w 139"/>
                <a:gd name="T15" fmla="*/ 1 h 139"/>
                <a:gd name="T16" fmla="*/ 1 w 139"/>
                <a:gd name="T17" fmla="*/ 1 h 139"/>
                <a:gd name="T18" fmla="*/ 1 w 139"/>
                <a:gd name="T19" fmla="*/ 1 h 139"/>
                <a:gd name="T20" fmla="*/ 1 w 139"/>
                <a:gd name="T21" fmla="*/ 1 h 139"/>
                <a:gd name="T22" fmla="*/ 1 w 139"/>
                <a:gd name="T23" fmla="*/ 0 h 139"/>
                <a:gd name="T24" fmla="*/ 1 w 139"/>
                <a:gd name="T25" fmla="*/ 0 h 1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9"/>
                <a:gd name="T40" fmla="*/ 0 h 139"/>
                <a:gd name="T41" fmla="*/ 139 w 139"/>
                <a:gd name="T42" fmla="*/ 139 h 13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9" h="139">
                  <a:moveTo>
                    <a:pt x="88" y="0"/>
                  </a:moveTo>
                  <a:lnTo>
                    <a:pt x="10" y="19"/>
                  </a:lnTo>
                  <a:lnTo>
                    <a:pt x="0" y="76"/>
                  </a:lnTo>
                  <a:lnTo>
                    <a:pt x="18" y="122"/>
                  </a:lnTo>
                  <a:lnTo>
                    <a:pt x="66" y="137"/>
                  </a:lnTo>
                  <a:lnTo>
                    <a:pt x="139" y="139"/>
                  </a:lnTo>
                  <a:lnTo>
                    <a:pt x="130" y="100"/>
                  </a:lnTo>
                  <a:lnTo>
                    <a:pt x="67" y="98"/>
                  </a:lnTo>
                  <a:lnTo>
                    <a:pt x="38" y="83"/>
                  </a:lnTo>
                  <a:lnTo>
                    <a:pt x="41" y="45"/>
                  </a:lnTo>
                  <a:lnTo>
                    <a:pt x="95" y="35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6" name="Freeform 66"/>
            <p:cNvSpPr>
              <a:spLocks/>
            </p:cNvSpPr>
            <p:nvPr/>
          </p:nvSpPr>
          <p:spPr bwMode="auto">
            <a:xfrm>
              <a:off x="4816" y="3383"/>
              <a:ext cx="51" cy="56"/>
            </a:xfrm>
            <a:custGeom>
              <a:avLst/>
              <a:gdLst>
                <a:gd name="T0" fmla="*/ 0 w 103"/>
                <a:gd name="T1" fmla="*/ 0 h 113"/>
                <a:gd name="T2" fmla="*/ 0 w 103"/>
                <a:gd name="T3" fmla="*/ 0 h 113"/>
                <a:gd name="T4" fmla="*/ 0 w 103"/>
                <a:gd name="T5" fmla="*/ 0 h 113"/>
                <a:gd name="T6" fmla="*/ 0 w 103"/>
                <a:gd name="T7" fmla="*/ 0 h 113"/>
                <a:gd name="T8" fmla="*/ 0 w 103"/>
                <a:gd name="T9" fmla="*/ 0 h 113"/>
                <a:gd name="T10" fmla="*/ 0 w 103"/>
                <a:gd name="T11" fmla="*/ 0 h 1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3"/>
                <a:gd name="T19" fmla="*/ 0 h 113"/>
                <a:gd name="T20" fmla="*/ 103 w 103"/>
                <a:gd name="T21" fmla="*/ 113 h 1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3" h="113">
                  <a:moveTo>
                    <a:pt x="13" y="0"/>
                  </a:moveTo>
                  <a:lnTo>
                    <a:pt x="0" y="101"/>
                  </a:lnTo>
                  <a:lnTo>
                    <a:pt x="94" y="113"/>
                  </a:lnTo>
                  <a:lnTo>
                    <a:pt x="10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7" name="Freeform 67"/>
            <p:cNvSpPr>
              <a:spLocks/>
            </p:cNvSpPr>
            <p:nvPr/>
          </p:nvSpPr>
          <p:spPr bwMode="auto">
            <a:xfrm>
              <a:off x="4857" y="3438"/>
              <a:ext cx="51" cy="56"/>
            </a:xfrm>
            <a:custGeom>
              <a:avLst/>
              <a:gdLst>
                <a:gd name="T0" fmla="*/ 0 w 103"/>
                <a:gd name="T1" fmla="*/ 0 h 113"/>
                <a:gd name="T2" fmla="*/ 0 w 103"/>
                <a:gd name="T3" fmla="*/ 0 h 113"/>
                <a:gd name="T4" fmla="*/ 0 w 103"/>
                <a:gd name="T5" fmla="*/ 0 h 113"/>
                <a:gd name="T6" fmla="*/ 0 w 103"/>
                <a:gd name="T7" fmla="*/ 0 h 113"/>
                <a:gd name="T8" fmla="*/ 0 w 103"/>
                <a:gd name="T9" fmla="*/ 0 h 113"/>
                <a:gd name="T10" fmla="*/ 0 w 103"/>
                <a:gd name="T11" fmla="*/ 0 h 1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3"/>
                <a:gd name="T19" fmla="*/ 0 h 113"/>
                <a:gd name="T20" fmla="*/ 103 w 103"/>
                <a:gd name="T21" fmla="*/ 113 h 1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3" h="113">
                  <a:moveTo>
                    <a:pt x="13" y="0"/>
                  </a:moveTo>
                  <a:lnTo>
                    <a:pt x="0" y="102"/>
                  </a:lnTo>
                  <a:lnTo>
                    <a:pt x="92" y="113"/>
                  </a:lnTo>
                  <a:lnTo>
                    <a:pt x="10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8" name="Freeform 68"/>
            <p:cNvSpPr>
              <a:spLocks/>
            </p:cNvSpPr>
            <p:nvPr/>
          </p:nvSpPr>
          <p:spPr bwMode="auto">
            <a:xfrm>
              <a:off x="4911" y="3393"/>
              <a:ext cx="52" cy="56"/>
            </a:xfrm>
            <a:custGeom>
              <a:avLst/>
              <a:gdLst>
                <a:gd name="T0" fmla="*/ 1 w 103"/>
                <a:gd name="T1" fmla="*/ 0 h 113"/>
                <a:gd name="T2" fmla="*/ 0 w 103"/>
                <a:gd name="T3" fmla="*/ 0 h 113"/>
                <a:gd name="T4" fmla="*/ 1 w 103"/>
                <a:gd name="T5" fmla="*/ 0 h 113"/>
                <a:gd name="T6" fmla="*/ 1 w 103"/>
                <a:gd name="T7" fmla="*/ 0 h 113"/>
                <a:gd name="T8" fmla="*/ 1 w 103"/>
                <a:gd name="T9" fmla="*/ 0 h 113"/>
                <a:gd name="T10" fmla="*/ 1 w 103"/>
                <a:gd name="T11" fmla="*/ 0 h 1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3"/>
                <a:gd name="T19" fmla="*/ 0 h 113"/>
                <a:gd name="T20" fmla="*/ 103 w 103"/>
                <a:gd name="T21" fmla="*/ 113 h 1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3" h="113">
                  <a:moveTo>
                    <a:pt x="12" y="0"/>
                  </a:moveTo>
                  <a:lnTo>
                    <a:pt x="0" y="103"/>
                  </a:lnTo>
                  <a:lnTo>
                    <a:pt x="92" y="113"/>
                  </a:lnTo>
                  <a:lnTo>
                    <a:pt x="103" y="1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9" name="Freeform 69"/>
            <p:cNvSpPr>
              <a:spLocks/>
            </p:cNvSpPr>
            <p:nvPr/>
          </p:nvSpPr>
          <p:spPr bwMode="auto">
            <a:xfrm>
              <a:off x="4953" y="3451"/>
              <a:ext cx="52" cy="56"/>
            </a:xfrm>
            <a:custGeom>
              <a:avLst/>
              <a:gdLst>
                <a:gd name="T0" fmla="*/ 1 w 102"/>
                <a:gd name="T1" fmla="*/ 0 h 114"/>
                <a:gd name="T2" fmla="*/ 0 w 102"/>
                <a:gd name="T3" fmla="*/ 0 h 114"/>
                <a:gd name="T4" fmla="*/ 1 w 102"/>
                <a:gd name="T5" fmla="*/ 0 h 114"/>
                <a:gd name="T6" fmla="*/ 1 w 102"/>
                <a:gd name="T7" fmla="*/ 0 h 114"/>
                <a:gd name="T8" fmla="*/ 1 w 102"/>
                <a:gd name="T9" fmla="*/ 0 h 114"/>
                <a:gd name="T10" fmla="*/ 1 w 102"/>
                <a:gd name="T11" fmla="*/ 0 h 1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2"/>
                <a:gd name="T19" fmla="*/ 0 h 114"/>
                <a:gd name="T20" fmla="*/ 102 w 102"/>
                <a:gd name="T21" fmla="*/ 114 h 1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2" h="114">
                  <a:moveTo>
                    <a:pt x="12" y="0"/>
                  </a:moveTo>
                  <a:lnTo>
                    <a:pt x="0" y="102"/>
                  </a:lnTo>
                  <a:lnTo>
                    <a:pt x="92" y="114"/>
                  </a:lnTo>
                  <a:lnTo>
                    <a:pt x="102" y="1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0" name="Freeform 70"/>
            <p:cNvSpPr>
              <a:spLocks/>
            </p:cNvSpPr>
            <p:nvPr/>
          </p:nvSpPr>
          <p:spPr bwMode="auto">
            <a:xfrm>
              <a:off x="5007" y="3406"/>
              <a:ext cx="52" cy="57"/>
            </a:xfrm>
            <a:custGeom>
              <a:avLst/>
              <a:gdLst>
                <a:gd name="T0" fmla="*/ 1 w 104"/>
                <a:gd name="T1" fmla="*/ 0 h 114"/>
                <a:gd name="T2" fmla="*/ 0 w 104"/>
                <a:gd name="T3" fmla="*/ 1 h 114"/>
                <a:gd name="T4" fmla="*/ 1 w 104"/>
                <a:gd name="T5" fmla="*/ 1 h 114"/>
                <a:gd name="T6" fmla="*/ 1 w 104"/>
                <a:gd name="T7" fmla="*/ 1 h 114"/>
                <a:gd name="T8" fmla="*/ 1 w 104"/>
                <a:gd name="T9" fmla="*/ 0 h 114"/>
                <a:gd name="T10" fmla="*/ 1 w 104"/>
                <a:gd name="T11" fmla="*/ 0 h 1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4"/>
                <a:gd name="T19" fmla="*/ 0 h 114"/>
                <a:gd name="T20" fmla="*/ 104 w 104"/>
                <a:gd name="T21" fmla="*/ 114 h 1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4" h="114">
                  <a:moveTo>
                    <a:pt x="13" y="0"/>
                  </a:moveTo>
                  <a:lnTo>
                    <a:pt x="0" y="102"/>
                  </a:lnTo>
                  <a:lnTo>
                    <a:pt x="93" y="114"/>
                  </a:lnTo>
                  <a:lnTo>
                    <a:pt x="104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1" name="Freeform 71"/>
            <p:cNvSpPr>
              <a:spLocks/>
            </p:cNvSpPr>
            <p:nvPr/>
          </p:nvSpPr>
          <p:spPr bwMode="auto">
            <a:xfrm>
              <a:off x="5049" y="3465"/>
              <a:ext cx="51" cy="56"/>
            </a:xfrm>
            <a:custGeom>
              <a:avLst/>
              <a:gdLst>
                <a:gd name="T0" fmla="*/ 0 w 103"/>
                <a:gd name="T1" fmla="*/ 0 h 112"/>
                <a:gd name="T2" fmla="*/ 0 w 103"/>
                <a:gd name="T3" fmla="*/ 1 h 112"/>
                <a:gd name="T4" fmla="*/ 0 w 103"/>
                <a:gd name="T5" fmla="*/ 1 h 112"/>
                <a:gd name="T6" fmla="*/ 0 w 103"/>
                <a:gd name="T7" fmla="*/ 1 h 112"/>
                <a:gd name="T8" fmla="*/ 0 w 103"/>
                <a:gd name="T9" fmla="*/ 0 h 112"/>
                <a:gd name="T10" fmla="*/ 0 w 103"/>
                <a:gd name="T11" fmla="*/ 0 h 1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3"/>
                <a:gd name="T19" fmla="*/ 0 h 112"/>
                <a:gd name="T20" fmla="*/ 103 w 103"/>
                <a:gd name="T21" fmla="*/ 112 h 1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3" h="112">
                  <a:moveTo>
                    <a:pt x="13" y="0"/>
                  </a:moveTo>
                  <a:lnTo>
                    <a:pt x="0" y="101"/>
                  </a:lnTo>
                  <a:lnTo>
                    <a:pt x="92" y="112"/>
                  </a:lnTo>
                  <a:lnTo>
                    <a:pt x="103" y="12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2" name="Freeform 72"/>
            <p:cNvSpPr>
              <a:spLocks/>
            </p:cNvSpPr>
            <p:nvPr/>
          </p:nvSpPr>
          <p:spPr bwMode="auto">
            <a:xfrm>
              <a:off x="5100" y="3418"/>
              <a:ext cx="52" cy="57"/>
            </a:xfrm>
            <a:custGeom>
              <a:avLst/>
              <a:gdLst>
                <a:gd name="T0" fmla="*/ 1 w 103"/>
                <a:gd name="T1" fmla="*/ 0 h 112"/>
                <a:gd name="T2" fmla="*/ 0 w 103"/>
                <a:gd name="T3" fmla="*/ 1 h 112"/>
                <a:gd name="T4" fmla="*/ 1 w 103"/>
                <a:gd name="T5" fmla="*/ 1 h 112"/>
                <a:gd name="T6" fmla="*/ 1 w 103"/>
                <a:gd name="T7" fmla="*/ 1 h 112"/>
                <a:gd name="T8" fmla="*/ 1 w 103"/>
                <a:gd name="T9" fmla="*/ 0 h 112"/>
                <a:gd name="T10" fmla="*/ 1 w 103"/>
                <a:gd name="T11" fmla="*/ 0 h 1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3"/>
                <a:gd name="T19" fmla="*/ 0 h 112"/>
                <a:gd name="T20" fmla="*/ 103 w 103"/>
                <a:gd name="T21" fmla="*/ 112 h 1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3" h="112">
                  <a:moveTo>
                    <a:pt x="12" y="0"/>
                  </a:moveTo>
                  <a:lnTo>
                    <a:pt x="0" y="102"/>
                  </a:lnTo>
                  <a:lnTo>
                    <a:pt x="93" y="112"/>
                  </a:lnTo>
                  <a:lnTo>
                    <a:pt x="103" y="1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3" name="Freeform 73"/>
            <p:cNvSpPr>
              <a:spLocks/>
            </p:cNvSpPr>
            <p:nvPr/>
          </p:nvSpPr>
          <p:spPr bwMode="auto">
            <a:xfrm>
              <a:off x="4704" y="3478"/>
              <a:ext cx="671" cy="175"/>
            </a:xfrm>
            <a:custGeom>
              <a:avLst/>
              <a:gdLst>
                <a:gd name="T0" fmla="*/ 1 w 1342"/>
                <a:gd name="T1" fmla="*/ 1 h 349"/>
                <a:gd name="T2" fmla="*/ 1 w 1342"/>
                <a:gd name="T3" fmla="*/ 1 h 349"/>
                <a:gd name="T4" fmla="*/ 1 w 1342"/>
                <a:gd name="T5" fmla="*/ 1 h 349"/>
                <a:gd name="T6" fmla="*/ 1 w 1342"/>
                <a:gd name="T7" fmla="*/ 0 h 349"/>
                <a:gd name="T8" fmla="*/ 1 w 1342"/>
                <a:gd name="T9" fmla="*/ 1 h 349"/>
                <a:gd name="T10" fmla="*/ 1 w 1342"/>
                <a:gd name="T11" fmla="*/ 1 h 349"/>
                <a:gd name="T12" fmla="*/ 1 w 1342"/>
                <a:gd name="T13" fmla="*/ 1 h 349"/>
                <a:gd name="T14" fmla="*/ 1 w 1342"/>
                <a:gd name="T15" fmla="*/ 1 h 349"/>
                <a:gd name="T16" fmla="*/ 3 w 1342"/>
                <a:gd name="T17" fmla="*/ 1 h 349"/>
                <a:gd name="T18" fmla="*/ 3 w 1342"/>
                <a:gd name="T19" fmla="*/ 1 h 349"/>
                <a:gd name="T20" fmla="*/ 3 w 1342"/>
                <a:gd name="T21" fmla="*/ 1 h 349"/>
                <a:gd name="T22" fmla="*/ 5 w 1342"/>
                <a:gd name="T23" fmla="*/ 1 h 349"/>
                <a:gd name="T24" fmla="*/ 5 w 1342"/>
                <a:gd name="T25" fmla="*/ 1 h 349"/>
                <a:gd name="T26" fmla="*/ 5 w 1342"/>
                <a:gd name="T27" fmla="*/ 2 h 349"/>
                <a:gd name="T28" fmla="*/ 5 w 1342"/>
                <a:gd name="T29" fmla="*/ 2 h 349"/>
                <a:gd name="T30" fmla="*/ 5 w 1342"/>
                <a:gd name="T31" fmla="*/ 2 h 349"/>
                <a:gd name="T32" fmla="*/ 5 w 1342"/>
                <a:gd name="T33" fmla="*/ 2 h 349"/>
                <a:gd name="T34" fmla="*/ 5 w 1342"/>
                <a:gd name="T35" fmla="*/ 2 h 349"/>
                <a:gd name="T36" fmla="*/ 5 w 1342"/>
                <a:gd name="T37" fmla="*/ 2 h 349"/>
                <a:gd name="T38" fmla="*/ 3 w 1342"/>
                <a:gd name="T39" fmla="*/ 1 h 349"/>
                <a:gd name="T40" fmla="*/ 3 w 1342"/>
                <a:gd name="T41" fmla="*/ 1 h 349"/>
                <a:gd name="T42" fmla="*/ 3 w 1342"/>
                <a:gd name="T43" fmla="*/ 1 h 349"/>
                <a:gd name="T44" fmla="*/ 3 w 1342"/>
                <a:gd name="T45" fmla="*/ 1 h 349"/>
                <a:gd name="T46" fmla="*/ 3 w 1342"/>
                <a:gd name="T47" fmla="*/ 2 h 349"/>
                <a:gd name="T48" fmla="*/ 1 w 1342"/>
                <a:gd name="T49" fmla="*/ 1 h 349"/>
                <a:gd name="T50" fmla="*/ 1 w 1342"/>
                <a:gd name="T51" fmla="*/ 1 h 349"/>
                <a:gd name="T52" fmla="*/ 1 w 1342"/>
                <a:gd name="T53" fmla="*/ 1 h 349"/>
                <a:gd name="T54" fmla="*/ 1 w 1342"/>
                <a:gd name="T55" fmla="*/ 1 h 349"/>
                <a:gd name="T56" fmla="*/ 1 w 1342"/>
                <a:gd name="T57" fmla="*/ 1 h 349"/>
                <a:gd name="T58" fmla="*/ 1 w 1342"/>
                <a:gd name="T59" fmla="*/ 1 h 349"/>
                <a:gd name="T60" fmla="*/ 1 w 1342"/>
                <a:gd name="T61" fmla="*/ 1 h 349"/>
                <a:gd name="T62" fmla="*/ 0 w 1342"/>
                <a:gd name="T63" fmla="*/ 1 h 349"/>
                <a:gd name="T64" fmla="*/ 1 w 1342"/>
                <a:gd name="T65" fmla="*/ 1 h 349"/>
                <a:gd name="T66" fmla="*/ 1 w 1342"/>
                <a:gd name="T67" fmla="*/ 1 h 34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342"/>
                <a:gd name="T103" fmla="*/ 0 h 349"/>
                <a:gd name="T104" fmla="*/ 1342 w 1342"/>
                <a:gd name="T105" fmla="*/ 349 h 34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342" h="349">
                  <a:moveTo>
                    <a:pt x="1" y="131"/>
                  </a:moveTo>
                  <a:lnTo>
                    <a:pt x="36" y="52"/>
                  </a:lnTo>
                  <a:lnTo>
                    <a:pt x="76" y="17"/>
                  </a:lnTo>
                  <a:lnTo>
                    <a:pt x="130" y="0"/>
                  </a:lnTo>
                  <a:lnTo>
                    <a:pt x="199" y="13"/>
                  </a:lnTo>
                  <a:lnTo>
                    <a:pt x="251" y="52"/>
                  </a:lnTo>
                  <a:lnTo>
                    <a:pt x="289" y="106"/>
                  </a:lnTo>
                  <a:lnTo>
                    <a:pt x="310" y="160"/>
                  </a:lnTo>
                  <a:lnTo>
                    <a:pt x="838" y="219"/>
                  </a:lnTo>
                  <a:lnTo>
                    <a:pt x="890" y="149"/>
                  </a:lnTo>
                  <a:lnTo>
                    <a:pt x="949" y="120"/>
                  </a:lnTo>
                  <a:lnTo>
                    <a:pt x="1032" y="133"/>
                  </a:lnTo>
                  <a:lnTo>
                    <a:pt x="1091" y="196"/>
                  </a:lnTo>
                  <a:lnTo>
                    <a:pt x="1110" y="265"/>
                  </a:lnTo>
                  <a:lnTo>
                    <a:pt x="1313" y="275"/>
                  </a:lnTo>
                  <a:lnTo>
                    <a:pt x="1342" y="326"/>
                  </a:lnTo>
                  <a:lnTo>
                    <a:pt x="1247" y="349"/>
                  </a:lnTo>
                  <a:lnTo>
                    <a:pt x="1069" y="332"/>
                  </a:lnTo>
                  <a:lnTo>
                    <a:pt x="1050" y="258"/>
                  </a:lnTo>
                  <a:lnTo>
                    <a:pt x="1017" y="205"/>
                  </a:lnTo>
                  <a:lnTo>
                    <a:pt x="977" y="182"/>
                  </a:lnTo>
                  <a:lnTo>
                    <a:pt x="908" y="193"/>
                  </a:lnTo>
                  <a:lnTo>
                    <a:pt x="864" y="240"/>
                  </a:lnTo>
                  <a:lnTo>
                    <a:pt x="842" y="288"/>
                  </a:lnTo>
                  <a:lnTo>
                    <a:pt x="265" y="210"/>
                  </a:lnTo>
                  <a:lnTo>
                    <a:pt x="249" y="138"/>
                  </a:lnTo>
                  <a:lnTo>
                    <a:pt x="205" y="83"/>
                  </a:lnTo>
                  <a:lnTo>
                    <a:pt x="131" y="56"/>
                  </a:lnTo>
                  <a:lnTo>
                    <a:pt x="80" y="79"/>
                  </a:lnTo>
                  <a:lnTo>
                    <a:pt x="49" y="160"/>
                  </a:lnTo>
                  <a:lnTo>
                    <a:pt x="51" y="190"/>
                  </a:lnTo>
                  <a:lnTo>
                    <a:pt x="0" y="168"/>
                  </a:lnTo>
                  <a:lnTo>
                    <a:pt x="1" y="1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4" name="Freeform 74"/>
            <p:cNvSpPr>
              <a:spLocks/>
            </p:cNvSpPr>
            <p:nvPr/>
          </p:nvSpPr>
          <p:spPr bwMode="auto">
            <a:xfrm>
              <a:off x="4707" y="3560"/>
              <a:ext cx="151" cy="87"/>
            </a:xfrm>
            <a:custGeom>
              <a:avLst/>
              <a:gdLst>
                <a:gd name="T0" fmla="*/ 1 w 302"/>
                <a:gd name="T1" fmla="*/ 1 h 173"/>
                <a:gd name="T2" fmla="*/ 1 w 302"/>
                <a:gd name="T3" fmla="*/ 1 h 173"/>
                <a:gd name="T4" fmla="*/ 1 w 302"/>
                <a:gd name="T5" fmla="*/ 1 h 173"/>
                <a:gd name="T6" fmla="*/ 1 w 302"/>
                <a:gd name="T7" fmla="*/ 1 h 173"/>
                <a:gd name="T8" fmla="*/ 1 w 302"/>
                <a:gd name="T9" fmla="*/ 1 h 173"/>
                <a:gd name="T10" fmla="*/ 1 w 302"/>
                <a:gd name="T11" fmla="*/ 1 h 173"/>
                <a:gd name="T12" fmla="*/ 1 w 302"/>
                <a:gd name="T13" fmla="*/ 1 h 173"/>
                <a:gd name="T14" fmla="*/ 1 w 302"/>
                <a:gd name="T15" fmla="*/ 1 h 173"/>
                <a:gd name="T16" fmla="*/ 1 w 302"/>
                <a:gd name="T17" fmla="*/ 1 h 173"/>
                <a:gd name="T18" fmla="*/ 1 w 302"/>
                <a:gd name="T19" fmla="*/ 1 h 173"/>
                <a:gd name="T20" fmla="*/ 1 w 302"/>
                <a:gd name="T21" fmla="*/ 1 h 173"/>
                <a:gd name="T22" fmla="*/ 1 w 302"/>
                <a:gd name="T23" fmla="*/ 1 h 173"/>
                <a:gd name="T24" fmla="*/ 1 w 302"/>
                <a:gd name="T25" fmla="*/ 1 h 173"/>
                <a:gd name="T26" fmla="*/ 1 w 302"/>
                <a:gd name="T27" fmla="*/ 1 h 173"/>
                <a:gd name="T28" fmla="*/ 0 w 302"/>
                <a:gd name="T29" fmla="*/ 0 h 173"/>
                <a:gd name="T30" fmla="*/ 1 w 302"/>
                <a:gd name="T31" fmla="*/ 1 h 173"/>
                <a:gd name="T32" fmla="*/ 1 w 302"/>
                <a:gd name="T33" fmla="*/ 1 h 1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2"/>
                <a:gd name="T52" fmla="*/ 0 h 173"/>
                <a:gd name="T53" fmla="*/ 302 w 302"/>
                <a:gd name="T54" fmla="*/ 173 h 17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2" h="173">
                  <a:moveTo>
                    <a:pt x="43" y="14"/>
                  </a:moveTo>
                  <a:lnTo>
                    <a:pt x="63" y="79"/>
                  </a:lnTo>
                  <a:lnTo>
                    <a:pt x="101" y="121"/>
                  </a:lnTo>
                  <a:lnTo>
                    <a:pt x="164" y="137"/>
                  </a:lnTo>
                  <a:lnTo>
                    <a:pt x="224" y="111"/>
                  </a:lnTo>
                  <a:lnTo>
                    <a:pt x="252" y="71"/>
                  </a:lnTo>
                  <a:lnTo>
                    <a:pt x="262" y="17"/>
                  </a:lnTo>
                  <a:lnTo>
                    <a:pt x="302" y="36"/>
                  </a:lnTo>
                  <a:lnTo>
                    <a:pt x="272" y="119"/>
                  </a:lnTo>
                  <a:lnTo>
                    <a:pt x="213" y="160"/>
                  </a:lnTo>
                  <a:lnTo>
                    <a:pt x="143" y="173"/>
                  </a:lnTo>
                  <a:lnTo>
                    <a:pt x="75" y="150"/>
                  </a:lnTo>
                  <a:lnTo>
                    <a:pt x="35" y="108"/>
                  </a:lnTo>
                  <a:lnTo>
                    <a:pt x="9" y="56"/>
                  </a:lnTo>
                  <a:lnTo>
                    <a:pt x="0" y="0"/>
                  </a:lnTo>
                  <a:lnTo>
                    <a:pt x="43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5" name="Freeform 75"/>
            <p:cNvSpPr>
              <a:spLocks/>
            </p:cNvSpPr>
            <p:nvPr/>
          </p:nvSpPr>
          <p:spPr bwMode="auto">
            <a:xfrm>
              <a:off x="4754" y="3540"/>
              <a:ext cx="56" cy="61"/>
            </a:xfrm>
            <a:custGeom>
              <a:avLst/>
              <a:gdLst>
                <a:gd name="T0" fmla="*/ 1 w 112"/>
                <a:gd name="T1" fmla="*/ 0 h 123"/>
                <a:gd name="T2" fmla="*/ 1 w 112"/>
                <a:gd name="T3" fmla="*/ 0 h 123"/>
                <a:gd name="T4" fmla="*/ 0 w 112"/>
                <a:gd name="T5" fmla="*/ 0 h 123"/>
                <a:gd name="T6" fmla="*/ 1 w 112"/>
                <a:gd name="T7" fmla="*/ 0 h 123"/>
                <a:gd name="T8" fmla="*/ 1 w 112"/>
                <a:gd name="T9" fmla="*/ 0 h 123"/>
                <a:gd name="T10" fmla="*/ 1 w 112"/>
                <a:gd name="T11" fmla="*/ 0 h 123"/>
                <a:gd name="T12" fmla="*/ 1 w 112"/>
                <a:gd name="T13" fmla="*/ 0 h 123"/>
                <a:gd name="T14" fmla="*/ 1 w 112"/>
                <a:gd name="T15" fmla="*/ 0 h 123"/>
                <a:gd name="T16" fmla="*/ 1 w 112"/>
                <a:gd name="T17" fmla="*/ 0 h 123"/>
                <a:gd name="T18" fmla="*/ 1 w 112"/>
                <a:gd name="T19" fmla="*/ 0 h 123"/>
                <a:gd name="T20" fmla="*/ 1 w 112"/>
                <a:gd name="T21" fmla="*/ 0 h 123"/>
                <a:gd name="T22" fmla="*/ 1 w 112"/>
                <a:gd name="T23" fmla="*/ 0 h 123"/>
                <a:gd name="T24" fmla="*/ 1 w 112"/>
                <a:gd name="T25" fmla="*/ 0 h 123"/>
                <a:gd name="T26" fmla="*/ 1 w 112"/>
                <a:gd name="T27" fmla="*/ 0 h 123"/>
                <a:gd name="T28" fmla="*/ 1 w 112"/>
                <a:gd name="T29" fmla="*/ 0 h 123"/>
                <a:gd name="T30" fmla="*/ 1 w 112"/>
                <a:gd name="T31" fmla="*/ 0 h 123"/>
                <a:gd name="T32" fmla="*/ 1 w 112"/>
                <a:gd name="T33" fmla="*/ 0 h 1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2"/>
                <a:gd name="T52" fmla="*/ 0 h 123"/>
                <a:gd name="T53" fmla="*/ 112 w 112"/>
                <a:gd name="T54" fmla="*/ 123 h 1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2" h="123">
                  <a:moveTo>
                    <a:pt x="61" y="0"/>
                  </a:moveTo>
                  <a:lnTo>
                    <a:pt x="21" y="11"/>
                  </a:lnTo>
                  <a:lnTo>
                    <a:pt x="0" y="52"/>
                  </a:lnTo>
                  <a:lnTo>
                    <a:pt x="14" y="95"/>
                  </a:lnTo>
                  <a:lnTo>
                    <a:pt x="51" y="123"/>
                  </a:lnTo>
                  <a:lnTo>
                    <a:pt x="88" y="114"/>
                  </a:lnTo>
                  <a:lnTo>
                    <a:pt x="108" y="82"/>
                  </a:lnTo>
                  <a:lnTo>
                    <a:pt x="112" y="44"/>
                  </a:lnTo>
                  <a:lnTo>
                    <a:pt x="78" y="35"/>
                  </a:lnTo>
                  <a:lnTo>
                    <a:pt x="81" y="65"/>
                  </a:lnTo>
                  <a:lnTo>
                    <a:pt x="61" y="84"/>
                  </a:lnTo>
                  <a:lnTo>
                    <a:pt x="38" y="66"/>
                  </a:lnTo>
                  <a:lnTo>
                    <a:pt x="38" y="37"/>
                  </a:lnTo>
                  <a:lnTo>
                    <a:pt x="66" y="29"/>
                  </a:lnTo>
                  <a:lnTo>
                    <a:pt x="87" y="17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6" name="Freeform 76"/>
            <p:cNvSpPr>
              <a:spLocks/>
            </p:cNvSpPr>
            <p:nvPr/>
          </p:nvSpPr>
          <p:spPr bwMode="auto">
            <a:xfrm>
              <a:off x="5154" y="3598"/>
              <a:ext cx="56" cy="62"/>
            </a:xfrm>
            <a:custGeom>
              <a:avLst/>
              <a:gdLst>
                <a:gd name="T0" fmla="*/ 0 w 113"/>
                <a:gd name="T1" fmla="*/ 0 h 123"/>
                <a:gd name="T2" fmla="*/ 0 w 113"/>
                <a:gd name="T3" fmla="*/ 1 h 123"/>
                <a:gd name="T4" fmla="*/ 0 w 113"/>
                <a:gd name="T5" fmla="*/ 1 h 123"/>
                <a:gd name="T6" fmla="*/ 0 w 113"/>
                <a:gd name="T7" fmla="*/ 1 h 123"/>
                <a:gd name="T8" fmla="*/ 0 w 113"/>
                <a:gd name="T9" fmla="*/ 1 h 123"/>
                <a:gd name="T10" fmla="*/ 0 w 113"/>
                <a:gd name="T11" fmla="*/ 1 h 123"/>
                <a:gd name="T12" fmla="*/ 0 w 113"/>
                <a:gd name="T13" fmla="*/ 1 h 123"/>
                <a:gd name="T14" fmla="*/ 0 w 113"/>
                <a:gd name="T15" fmla="*/ 1 h 123"/>
                <a:gd name="T16" fmla="*/ 0 w 113"/>
                <a:gd name="T17" fmla="*/ 1 h 123"/>
                <a:gd name="T18" fmla="*/ 0 w 113"/>
                <a:gd name="T19" fmla="*/ 1 h 123"/>
                <a:gd name="T20" fmla="*/ 0 w 113"/>
                <a:gd name="T21" fmla="*/ 1 h 123"/>
                <a:gd name="T22" fmla="*/ 0 w 113"/>
                <a:gd name="T23" fmla="*/ 1 h 123"/>
                <a:gd name="T24" fmla="*/ 0 w 113"/>
                <a:gd name="T25" fmla="*/ 1 h 123"/>
                <a:gd name="T26" fmla="*/ 0 w 113"/>
                <a:gd name="T27" fmla="*/ 1 h 123"/>
                <a:gd name="T28" fmla="*/ 0 w 113"/>
                <a:gd name="T29" fmla="*/ 1 h 123"/>
                <a:gd name="T30" fmla="*/ 0 w 113"/>
                <a:gd name="T31" fmla="*/ 0 h 123"/>
                <a:gd name="T32" fmla="*/ 0 w 113"/>
                <a:gd name="T33" fmla="*/ 0 h 1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3"/>
                <a:gd name="T52" fmla="*/ 0 h 123"/>
                <a:gd name="T53" fmla="*/ 113 w 113"/>
                <a:gd name="T54" fmla="*/ 123 h 1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3" h="123">
                  <a:moveTo>
                    <a:pt x="63" y="0"/>
                  </a:moveTo>
                  <a:lnTo>
                    <a:pt x="22" y="11"/>
                  </a:lnTo>
                  <a:lnTo>
                    <a:pt x="0" y="52"/>
                  </a:lnTo>
                  <a:lnTo>
                    <a:pt x="15" y="96"/>
                  </a:lnTo>
                  <a:lnTo>
                    <a:pt x="51" y="123"/>
                  </a:lnTo>
                  <a:lnTo>
                    <a:pt x="89" y="115"/>
                  </a:lnTo>
                  <a:lnTo>
                    <a:pt x="110" y="83"/>
                  </a:lnTo>
                  <a:lnTo>
                    <a:pt x="113" y="46"/>
                  </a:lnTo>
                  <a:lnTo>
                    <a:pt x="80" y="35"/>
                  </a:lnTo>
                  <a:lnTo>
                    <a:pt x="83" y="64"/>
                  </a:lnTo>
                  <a:lnTo>
                    <a:pt x="63" y="85"/>
                  </a:lnTo>
                  <a:lnTo>
                    <a:pt x="40" y="67"/>
                  </a:lnTo>
                  <a:lnTo>
                    <a:pt x="39" y="37"/>
                  </a:lnTo>
                  <a:lnTo>
                    <a:pt x="67" y="30"/>
                  </a:lnTo>
                  <a:lnTo>
                    <a:pt x="89" y="1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7" name="Freeform 77"/>
            <p:cNvSpPr>
              <a:spLocks/>
            </p:cNvSpPr>
            <p:nvPr/>
          </p:nvSpPr>
          <p:spPr bwMode="auto">
            <a:xfrm>
              <a:off x="5111" y="3607"/>
              <a:ext cx="151" cy="105"/>
            </a:xfrm>
            <a:custGeom>
              <a:avLst/>
              <a:gdLst>
                <a:gd name="T0" fmla="*/ 1 w 302"/>
                <a:gd name="T1" fmla="*/ 0 h 210"/>
                <a:gd name="T2" fmla="*/ 1 w 302"/>
                <a:gd name="T3" fmla="*/ 1 h 210"/>
                <a:gd name="T4" fmla="*/ 1 w 302"/>
                <a:gd name="T5" fmla="*/ 1 h 210"/>
                <a:gd name="T6" fmla="*/ 1 w 302"/>
                <a:gd name="T7" fmla="*/ 1 h 210"/>
                <a:gd name="T8" fmla="*/ 1 w 302"/>
                <a:gd name="T9" fmla="*/ 1 h 210"/>
                <a:gd name="T10" fmla="*/ 1 w 302"/>
                <a:gd name="T11" fmla="*/ 1 h 210"/>
                <a:gd name="T12" fmla="*/ 1 w 302"/>
                <a:gd name="T13" fmla="*/ 1 h 210"/>
                <a:gd name="T14" fmla="*/ 1 w 302"/>
                <a:gd name="T15" fmla="*/ 1 h 210"/>
                <a:gd name="T16" fmla="*/ 1 w 302"/>
                <a:gd name="T17" fmla="*/ 1 h 210"/>
                <a:gd name="T18" fmla="*/ 1 w 302"/>
                <a:gd name="T19" fmla="*/ 1 h 210"/>
                <a:gd name="T20" fmla="*/ 1 w 302"/>
                <a:gd name="T21" fmla="*/ 1 h 210"/>
                <a:gd name="T22" fmla="*/ 1 w 302"/>
                <a:gd name="T23" fmla="*/ 1 h 210"/>
                <a:gd name="T24" fmla="*/ 1 w 302"/>
                <a:gd name="T25" fmla="*/ 1 h 210"/>
                <a:gd name="T26" fmla="*/ 1 w 302"/>
                <a:gd name="T27" fmla="*/ 1 h 210"/>
                <a:gd name="T28" fmla="*/ 1 w 302"/>
                <a:gd name="T29" fmla="*/ 1 h 210"/>
                <a:gd name="T30" fmla="*/ 1 w 302"/>
                <a:gd name="T31" fmla="*/ 1 h 210"/>
                <a:gd name="T32" fmla="*/ 0 w 302"/>
                <a:gd name="T33" fmla="*/ 1 h 210"/>
                <a:gd name="T34" fmla="*/ 1 w 302"/>
                <a:gd name="T35" fmla="*/ 0 h 210"/>
                <a:gd name="T36" fmla="*/ 1 w 302"/>
                <a:gd name="T37" fmla="*/ 0 h 21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02"/>
                <a:gd name="T58" fmla="*/ 0 h 210"/>
                <a:gd name="T59" fmla="*/ 302 w 302"/>
                <a:gd name="T60" fmla="*/ 210 h 21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02" h="210">
                  <a:moveTo>
                    <a:pt x="28" y="0"/>
                  </a:moveTo>
                  <a:lnTo>
                    <a:pt x="31" y="72"/>
                  </a:lnTo>
                  <a:lnTo>
                    <a:pt x="57" y="114"/>
                  </a:lnTo>
                  <a:lnTo>
                    <a:pt x="99" y="147"/>
                  </a:lnTo>
                  <a:lnTo>
                    <a:pt x="169" y="157"/>
                  </a:lnTo>
                  <a:lnTo>
                    <a:pt x="217" y="142"/>
                  </a:lnTo>
                  <a:lnTo>
                    <a:pt x="243" y="104"/>
                  </a:lnTo>
                  <a:lnTo>
                    <a:pt x="256" y="51"/>
                  </a:lnTo>
                  <a:lnTo>
                    <a:pt x="302" y="57"/>
                  </a:lnTo>
                  <a:lnTo>
                    <a:pt x="271" y="143"/>
                  </a:lnTo>
                  <a:lnTo>
                    <a:pt x="237" y="182"/>
                  </a:lnTo>
                  <a:lnTo>
                    <a:pt x="184" y="210"/>
                  </a:lnTo>
                  <a:lnTo>
                    <a:pt x="128" y="210"/>
                  </a:lnTo>
                  <a:lnTo>
                    <a:pt x="63" y="182"/>
                  </a:lnTo>
                  <a:lnTo>
                    <a:pt x="26" y="140"/>
                  </a:lnTo>
                  <a:lnTo>
                    <a:pt x="5" y="82"/>
                  </a:lnTo>
                  <a:lnTo>
                    <a:pt x="0" y="16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8" name="Freeform 78"/>
            <p:cNvSpPr>
              <a:spLocks/>
            </p:cNvSpPr>
            <p:nvPr/>
          </p:nvSpPr>
          <p:spPr bwMode="auto">
            <a:xfrm>
              <a:off x="5144" y="3399"/>
              <a:ext cx="259" cy="154"/>
            </a:xfrm>
            <a:custGeom>
              <a:avLst/>
              <a:gdLst>
                <a:gd name="T0" fmla="*/ 0 w 518"/>
                <a:gd name="T1" fmla="*/ 0 h 309"/>
                <a:gd name="T2" fmla="*/ 1 w 518"/>
                <a:gd name="T3" fmla="*/ 0 h 309"/>
                <a:gd name="T4" fmla="*/ 1 w 518"/>
                <a:gd name="T5" fmla="*/ 0 h 309"/>
                <a:gd name="T6" fmla="*/ 2 w 518"/>
                <a:gd name="T7" fmla="*/ 0 h 309"/>
                <a:gd name="T8" fmla="*/ 2 w 518"/>
                <a:gd name="T9" fmla="*/ 0 h 309"/>
                <a:gd name="T10" fmla="*/ 1 w 518"/>
                <a:gd name="T11" fmla="*/ 0 h 309"/>
                <a:gd name="T12" fmla="*/ 1 w 518"/>
                <a:gd name="T13" fmla="*/ 0 h 309"/>
                <a:gd name="T14" fmla="*/ 1 w 518"/>
                <a:gd name="T15" fmla="*/ 0 h 309"/>
                <a:gd name="T16" fmla="*/ 1 w 518"/>
                <a:gd name="T17" fmla="*/ 0 h 309"/>
                <a:gd name="T18" fmla="*/ 1 w 518"/>
                <a:gd name="T19" fmla="*/ 0 h 309"/>
                <a:gd name="T20" fmla="*/ 1 w 518"/>
                <a:gd name="T21" fmla="*/ 1 h 309"/>
                <a:gd name="T22" fmla="*/ 1 w 518"/>
                <a:gd name="T23" fmla="*/ 0 h 309"/>
                <a:gd name="T24" fmla="*/ 1 w 518"/>
                <a:gd name="T25" fmla="*/ 1 h 309"/>
                <a:gd name="T26" fmla="*/ 1 w 518"/>
                <a:gd name="T27" fmla="*/ 1 h 309"/>
                <a:gd name="T28" fmla="*/ 1 w 518"/>
                <a:gd name="T29" fmla="*/ 1 h 309"/>
                <a:gd name="T30" fmla="*/ 1 w 518"/>
                <a:gd name="T31" fmla="*/ 0 h 309"/>
                <a:gd name="T32" fmla="*/ 1 w 518"/>
                <a:gd name="T33" fmla="*/ 0 h 309"/>
                <a:gd name="T34" fmla="*/ 1 w 518"/>
                <a:gd name="T35" fmla="*/ 0 h 309"/>
                <a:gd name="T36" fmla="*/ 1 w 518"/>
                <a:gd name="T37" fmla="*/ 0 h 309"/>
                <a:gd name="T38" fmla="*/ 1 w 518"/>
                <a:gd name="T39" fmla="*/ 0 h 309"/>
                <a:gd name="T40" fmla="*/ 0 w 518"/>
                <a:gd name="T41" fmla="*/ 0 h 309"/>
                <a:gd name="T42" fmla="*/ 0 w 518"/>
                <a:gd name="T43" fmla="*/ 0 h 30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8"/>
                <a:gd name="T67" fmla="*/ 0 h 309"/>
                <a:gd name="T68" fmla="*/ 518 w 518"/>
                <a:gd name="T69" fmla="*/ 309 h 30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8" h="309">
                  <a:moveTo>
                    <a:pt x="0" y="0"/>
                  </a:moveTo>
                  <a:lnTo>
                    <a:pt x="415" y="51"/>
                  </a:lnTo>
                  <a:lnTo>
                    <a:pt x="485" y="89"/>
                  </a:lnTo>
                  <a:lnTo>
                    <a:pt x="518" y="137"/>
                  </a:lnTo>
                  <a:lnTo>
                    <a:pt x="515" y="207"/>
                  </a:lnTo>
                  <a:lnTo>
                    <a:pt x="489" y="151"/>
                  </a:lnTo>
                  <a:lnTo>
                    <a:pt x="448" y="148"/>
                  </a:lnTo>
                  <a:lnTo>
                    <a:pt x="426" y="161"/>
                  </a:lnTo>
                  <a:lnTo>
                    <a:pt x="408" y="197"/>
                  </a:lnTo>
                  <a:lnTo>
                    <a:pt x="415" y="245"/>
                  </a:lnTo>
                  <a:lnTo>
                    <a:pt x="457" y="275"/>
                  </a:lnTo>
                  <a:lnTo>
                    <a:pt x="511" y="239"/>
                  </a:lnTo>
                  <a:lnTo>
                    <a:pt x="491" y="291"/>
                  </a:lnTo>
                  <a:lnTo>
                    <a:pt x="453" y="309"/>
                  </a:lnTo>
                  <a:lnTo>
                    <a:pt x="400" y="279"/>
                  </a:lnTo>
                  <a:lnTo>
                    <a:pt x="372" y="240"/>
                  </a:lnTo>
                  <a:lnTo>
                    <a:pt x="369" y="172"/>
                  </a:lnTo>
                  <a:lnTo>
                    <a:pt x="393" y="126"/>
                  </a:lnTo>
                  <a:lnTo>
                    <a:pt x="421" y="102"/>
                  </a:lnTo>
                  <a:lnTo>
                    <a:pt x="43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9" name="Freeform 79"/>
            <p:cNvSpPr>
              <a:spLocks/>
            </p:cNvSpPr>
            <p:nvPr/>
          </p:nvSpPr>
          <p:spPr bwMode="auto">
            <a:xfrm>
              <a:off x="5083" y="3191"/>
              <a:ext cx="141" cy="177"/>
            </a:xfrm>
            <a:custGeom>
              <a:avLst/>
              <a:gdLst>
                <a:gd name="T0" fmla="*/ 1 w 282"/>
                <a:gd name="T1" fmla="*/ 0 h 353"/>
                <a:gd name="T2" fmla="*/ 1 w 282"/>
                <a:gd name="T3" fmla="*/ 1 h 353"/>
                <a:gd name="T4" fmla="*/ 1 w 282"/>
                <a:gd name="T5" fmla="*/ 1 h 353"/>
                <a:gd name="T6" fmla="*/ 0 w 282"/>
                <a:gd name="T7" fmla="*/ 1 h 353"/>
                <a:gd name="T8" fmla="*/ 1 w 282"/>
                <a:gd name="T9" fmla="*/ 2 h 353"/>
                <a:gd name="T10" fmla="*/ 1 w 282"/>
                <a:gd name="T11" fmla="*/ 2 h 353"/>
                <a:gd name="T12" fmla="*/ 1 w 282"/>
                <a:gd name="T13" fmla="*/ 2 h 353"/>
                <a:gd name="T14" fmla="*/ 1 w 282"/>
                <a:gd name="T15" fmla="*/ 1 h 353"/>
                <a:gd name="T16" fmla="*/ 1 w 282"/>
                <a:gd name="T17" fmla="*/ 1 h 353"/>
                <a:gd name="T18" fmla="*/ 1 w 282"/>
                <a:gd name="T19" fmla="*/ 1 h 353"/>
                <a:gd name="T20" fmla="*/ 1 w 282"/>
                <a:gd name="T21" fmla="*/ 2 h 353"/>
                <a:gd name="T22" fmla="*/ 1 w 282"/>
                <a:gd name="T23" fmla="*/ 1 h 353"/>
                <a:gd name="T24" fmla="*/ 1 w 282"/>
                <a:gd name="T25" fmla="*/ 1 h 353"/>
                <a:gd name="T26" fmla="*/ 1 w 282"/>
                <a:gd name="T27" fmla="*/ 1 h 353"/>
                <a:gd name="T28" fmla="*/ 1 w 282"/>
                <a:gd name="T29" fmla="*/ 1 h 353"/>
                <a:gd name="T30" fmla="*/ 1 w 282"/>
                <a:gd name="T31" fmla="*/ 0 h 353"/>
                <a:gd name="T32" fmla="*/ 1 w 282"/>
                <a:gd name="T33" fmla="*/ 0 h 35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2"/>
                <a:gd name="T52" fmla="*/ 0 h 353"/>
                <a:gd name="T53" fmla="*/ 282 w 282"/>
                <a:gd name="T54" fmla="*/ 353 h 35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2" h="353">
                  <a:moveTo>
                    <a:pt x="189" y="0"/>
                  </a:moveTo>
                  <a:lnTo>
                    <a:pt x="68" y="73"/>
                  </a:lnTo>
                  <a:lnTo>
                    <a:pt x="17" y="132"/>
                  </a:lnTo>
                  <a:lnTo>
                    <a:pt x="0" y="202"/>
                  </a:lnTo>
                  <a:lnTo>
                    <a:pt x="14" y="280"/>
                  </a:lnTo>
                  <a:lnTo>
                    <a:pt x="62" y="353"/>
                  </a:lnTo>
                  <a:lnTo>
                    <a:pt x="116" y="342"/>
                  </a:lnTo>
                  <a:lnTo>
                    <a:pt x="282" y="207"/>
                  </a:lnTo>
                  <a:lnTo>
                    <a:pt x="249" y="168"/>
                  </a:lnTo>
                  <a:lnTo>
                    <a:pt x="160" y="250"/>
                  </a:lnTo>
                  <a:lnTo>
                    <a:pt x="105" y="275"/>
                  </a:lnTo>
                  <a:lnTo>
                    <a:pt x="63" y="238"/>
                  </a:lnTo>
                  <a:lnTo>
                    <a:pt x="65" y="163"/>
                  </a:lnTo>
                  <a:lnTo>
                    <a:pt x="91" y="106"/>
                  </a:lnTo>
                  <a:lnTo>
                    <a:pt x="196" y="39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0" name="Freeform 80"/>
            <p:cNvSpPr>
              <a:spLocks/>
            </p:cNvSpPr>
            <p:nvPr/>
          </p:nvSpPr>
          <p:spPr bwMode="auto">
            <a:xfrm>
              <a:off x="5005" y="3126"/>
              <a:ext cx="211" cy="187"/>
            </a:xfrm>
            <a:custGeom>
              <a:avLst/>
              <a:gdLst>
                <a:gd name="T0" fmla="*/ 0 w 423"/>
                <a:gd name="T1" fmla="*/ 0 h 374"/>
                <a:gd name="T2" fmla="*/ 0 w 423"/>
                <a:gd name="T3" fmla="*/ 1 h 374"/>
                <a:gd name="T4" fmla="*/ 1 w 423"/>
                <a:gd name="T5" fmla="*/ 1 h 374"/>
                <a:gd name="T6" fmla="*/ 1 w 423"/>
                <a:gd name="T7" fmla="*/ 1 h 374"/>
                <a:gd name="T8" fmla="*/ 1 w 423"/>
                <a:gd name="T9" fmla="*/ 1 h 374"/>
                <a:gd name="T10" fmla="*/ 1 w 423"/>
                <a:gd name="T11" fmla="*/ 1 h 374"/>
                <a:gd name="T12" fmla="*/ 1 w 423"/>
                <a:gd name="T13" fmla="*/ 1 h 374"/>
                <a:gd name="T14" fmla="*/ 1 w 423"/>
                <a:gd name="T15" fmla="*/ 1 h 374"/>
                <a:gd name="T16" fmla="*/ 1 w 423"/>
                <a:gd name="T17" fmla="*/ 1 h 374"/>
                <a:gd name="T18" fmla="*/ 0 w 423"/>
                <a:gd name="T19" fmla="*/ 1 h 374"/>
                <a:gd name="T20" fmla="*/ 0 w 423"/>
                <a:gd name="T21" fmla="*/ 1 h 374"/>
                <a:gd name="T22" fmla="*/ 0 w 423"/>
                <a:gd name="T23" fmla="*/ 1 h 374"/>
                <a:gd name="T24" fmla="*/ 0 w 423"/>
                <a:gd name="T25" fmla="*/ 0 h 374"/>
                <a:gd name="T26" fmla="*/ 0 w 423"/>
                <a:gd name="T27" fmla="*/ 0 h 37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23"/>
                <a:gd name="T43" fmla="*/ 0 h 374"/>
                <a:gd name="T44" fmla="*/ 423 w 423"/>
                <a:gd name="T45" fmla="*/ 374 h 37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23" h="374">
                  <a:moveTo>
                    <a:pt x="63" y="0"/>
                  </a:moveTo>
                  <a:lnTo>
                    <a:pt x="236" y="33"/>
                  </a:lnTo>
                  <a:lnTo>
                    <a:pt x="321" y="75"/>
                  </a:lnTo>
                  <a:lnTo>
                    <a:pt x="362" y="132"/>
                  </a:lnTo>
                  <a:lnTo>
                    <a:pt x="404" y="239"/>
                  </a:lnTo>
                  <a:lnTo>
                    <a:pt x="423" y="331"/>
                  </a:lnTo>
                  <a:lnTo>
                    <a:pt x="371" y="374"/>
                  </a:lnTo>
                  <a:lnTo>
                    <a:pt x="336" y="240"/>
                  </a:lnTo>
                  <a:lnTo>
                    <a:pt x="277" y="153"/>
                  </a:lnTo>
                  <a:lnTo>
                    <a:pt x="197" y="99"/>
                  </a:lnTo>
                  <a:lnTo>
                    <a:pt x="126" y="84"/>
                  </a:lnTo>
                  <a:lnTo>
                    <a:pt x="0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1" name="Freeform 81"/>
            <p:cNvSpPr>
              <a:spLocks/>
            </p:cNvSpPr>
            <p:nvPr/>
          </p:nvSpPr>
          <p:spPr bwMode="auto">
            <a:xfrm>
              <a:off x="4823" y="3248"/>
              <a:ext cx="117" cy="123"/>
            </a:xfrm>
            <a:custGeom>
              <a:avLst/>
              <a:gdLst>
                <a:gd name="T0" fmla="*/ 1 w 233"/>
                <a:gd name="T1" fmla="*/ 0 h 245"/>
                <a:gd name="T2" fmla="*/ 1 w 233"/>
                <a:gd name="T3" fmla="*/ 1 h 245"/>
                <a:gd name="T4" fmla="*/ 1 w 233"/>
                <a:gd name="T5" fmla="*/ 1 h 245"/>
                <a:gd name="T6" fmla="*/ 0 w 233"/>
                <a:gd name="T7" fmla="*/ 1 h 245"/>
                <a:gd name="T8" fmla="*/ 1 w 233"/>
                <a:gd name="T9" fmla="*/ 1 h 245"/>
                <a:gd name="T10" fmla="*/ 1 w 233"/>
                <a:gd name="T11" fmla="*/ 1 h 245"/>
                <a:gd name="T12" fmla="*/ 1 w 233"/>
                <a:gd name="T13" fmla="*/ 1 h 245"/>
                <a:gd name="T14" fmla="*/ 1 w 233"/>
                <a:gd name="T15" fmla="*/ 1 h 245"/>
                <a:gd name="T16" fmla="*/ 1 w 233"/>
                <a:gd name="T17" fmla="*/ 1 h 245"/>
                <a:gd name="T18" fmla="*/ 1 w 233"/>
                <a:gd name="T19" fmla="*/ 1 h 245"/>
                <a:gd name="T20" fmla="*/ 1 w 233"/>
                <a:gd name="T21" fmla="*/ 1 h 245"/>
                <a:gd name="T22" fmla="*/ 1 w 233"/>
                <a:gd name="T23" fmla="*/ 1 h 245"/>
                <a:gd name="T24" fmla="*/ 1 w 233"/>
                <a:gd name="T25" fmla="*/ 1 h 245"/>
                <a:gd name="T26" fmla="*/ 1 w 233"/>
                <a:gd name="T27" fmla="*/ 1 h 245"/>
                <a:gd name="T28" fmla="*/ 1 w 233"/>
                <a:gd name="T29" fmla="*/ 1 h 245"/>
                <a:gd name="T30" fmla="*/ 1 w 233"/>
                <a:gd name="T31" fmla="*/ 1 h 245"/>
                <a:gd name="T32" fmla="*/ 1 w 233"/>
                <a:gd name="T33" fmla="*/ 1 h 245"/>
                <a:gd name="T34" fmla="*/ 1 w 233"/>
                <a:gd name="T35" fmla="*/ 0 h 245"/>
                <a:gd name="T36" fmla="*/ 1 w 233"/>
                <a:gd name="T37" fmla="*/ 0 h 24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33"/>
                <a:gd name="T58" fmla="*/ 0 h 245"/>
                <a:gd name="T59" fmla="*/ 233 w 233"/>
                <a:gd name="T60" fmla="*/ 245 h 24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33" h="245">
                  <a:moveTo>
                    <a:pt x="70" y="0"/>
                  </a:moveTo>
                  <a:lnTo>
                    <a:pt x="25" y="22"/>
                  </a:lnTo>
                  <a:lnTo>
                    <a:pt x="6" y="90"/>
                  </a:lnTo>
                  <a:lnTo>
                    <a:pt x="0" y="206"/>
                  </a:lnTo>
                  <a:lnTo>
                    <a:pt x="36" y="184"/>
                  </a:lnTo>
                  <a:lnTo>
                    <a:pt x="35" y="114"/>
                  </a:lnTo>
                  <a:lnTo>
                    <a:pt x="47" y="53"/>
                  </a:lnTo>
                  <a:lnTo>
                    <a:pt x="87" y="36"/>
                  </a:lnTo>
                  <a:lnTo>
                    <a:pt x="178" y="53"/>
                  </a:lnTo>
                  <a:lnTo>
                    <a:pt x="198" y="119"/>
                  </a:lnTo>
                  <a:lnTo>
                    <a:pt x="193" y="173"/>
                  </a:lnTo>
                  <a:lnTo>
                    <a:pt x="175" y="237"/>
                  </a:lnTo>
                  <a:lnTo>
                    <a:pt x="201" y="245"/>
                  </a:lnTo>
                  <a:lnTo>
                    <a:pt x="233" y="178"/>
                  </a:lnTo>
                  <a:lnTo>
                    <a:pt x="226" y="95"/>
                  </a:lnTo>
                  <a:lnTo>
                    <a:pt x="208" y="35"/>
                  </a:lnTo>
                  <a:lnTo>
                    <a:pt x="168" y="10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2" name="Freeform 82"/>
            <p:cNvSpPr>
              <a:spLocks/>
            </p:cNvSpPr>
            <p:nvPr/>
          </p:nvSpPr>
          <p:spPr bwMode="auto">
            <a:xfrm>
              <a:off x="4824" y="3341"/>
              <a:ext cx="99" cy="29"/>
            </a:xfrm>
            <a:custGeom>
              <a:avLst/>
              <a:gdLst>
                <a:gd name="T0" fmla="*/ 1 w 196"/>
                <a:gd name="T1" fmla="*/ 0 h 56"/>
                <a:gd name="T2" fmla="*/ 1 w 196"/>
                <a:gd name="T3" fmla="*/ 1 h 56"/>
                <a:gd name="T4" fmla="*/ 1 w 196"/>
                <a:gd name="T5" fmla="*/ 1 h 56"/>
                <a:gd name="T6" fmla="*/ 1 w 196"/>
                <a:gd name="T7" fmla="*/ 1 h 56"/>
                <a:gd name="T8" fmla="*/ 1 w 196"/>
                <a:gd name="T9" fmla="*/ 1 h 56"/>
                <a:gd name="T10" fmla="*/ 1 w 196"/>
                <a:gd name="T11" fmla="*/ 1 h 56"/>
                <a:gd name="T12" fmla="*/ 0 w 196"/>
                <a:gd name="T13" fmla="*/ 1 h 56"/>
                <a:gd name="T14" fmla="*/ 1 w 196"/>
                <a:gd name="T15" fmla="*/ 0 h 56"/>
                <a:gd name="T16" fmla="*/ 1 w 196"/>
                <a:gd name="T17" fmla="*/ 0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6"/>
                <a:gd name="T28" fmla="*/ 0 h 56"/>
                <a:gd name="T29" fmla="*/ 196 w 196"/>
                <a:gd name="T30" fmla="*/ 56 h 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6" h="56">
                  <a:moveTo>
                    <a:pt x="21" y="0"/>
                  </a:moveTo>
                  <a:lnTo>
                    <a:pt x="194" y="15"/>
                  </a:lnTo>
                  <a:lnTo>
                    <a:pt x="196" y="49"/>
                  </a:lnTo>
                  <a:lnTo>
                    <a:pt x="158" y="56"/>
                  </a:lnTo>
                  <a:lnTo>
                    <a:pt x="84" y="47"/>
                  </a:lnTo>
                  <a:lnTo>
                    <a:pt x="41" y="41"/>
                  </a:lnTo>
                  <a:lnTo>
                    <a:pt x="0" y="17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3" name="Freeform 83"/>
            <p:cNvSpPr>
              <a:spLocks/>
            </p:cNvSpPr>
            <p:nvPr/>
          </p:nvSpPr>
          <p:spPr bwMode="auto">
            <a:xfrm>
              <a:off x="4950" y="3266"/>
              <a:ext cx="106" cy="119"/>
            </a:xfrm>
            <a:custGeom>
              <a:avLst/>
              <a:gdLst>
                <a:gd name="T0" fmla="*/ 1 w 212"/>
                <a:gd name="T1" fmla="*/ 0 h 239"/>
                <a:gd name="T2" fmla="*/ 1 w 212"/>
                <a:gd name="T3" fmla="*/ 0 h 239"/>
                <a:gd name="T4" fmla="*/ 0 w 212"/>
                <a:gd name="T5" fmla="*/ 0 h 239"/>
                <a:gd name="T6" fmla="*/ 1 w 212"/>
                <a:gd name="T7" fmla="*/ 0 h 239"/>
                <a:gd name="T8" fmla="*/ 1 w 212"/>
                <a:gd name="T9" fmla="*/ 0 h 239"/>
                <a:gd name="T10" fmla="*/ 1 w 212"/>
                <a:gd name="T11" fmla="*/ 0 h 239"/>
                <a:gd name="T12" fmla="*/ 1 w 212"/>
                <a:gd name="T13" fmla="*/ 0 h 239"/>
                <a:gd name="T14" fmla="*/ 1 w 212"/>
                <a:gd name="T15" fmla="*/ 0 h 239"/>
                <a:gd name="T16" fmla="*/ 1 w 212"/>
                <a:gd name="T17" fmla="*/ 0 h 239"/>
                <a:gd name="T18" fmla="*/ 1 w 212"/>
                <a:gd name="T19" fmla="*/ 0 h 239"/>
                <a:gd name="T20" fmla="*/ 1 w 212"/>
                <a:gd name="T21" fmla="*/ 0 h 239"/>
                <a:gd name="T22" fmla="*/ 1 w 212"/>
                <a:gd name="T23" fmla="*/ 0 h 239"/>
                <a:gd name="T24" fmla="*/ 1 w 212"/>
                <a:gd name="T25" fmla="*/ 0 h 239"/>
                <a:gd name="T26" fmla="*/ 1 w 212"/>
                <a:gd name="T27" fmla="*/ 0 h 239"/>
                <a:gd name="T28" fmla="*/ 1 w 212"/>
                <a:gd name="T29" fmla="*/ 0 h 239"/>
                <a:gd name="T30" fmla="*/ 1 w 212"/>
                <a:gd name="T31" fmla="*/ 0 h 239"/>
                <a:gd name="T32" fmla="*/ 1 w 212"/>
                <a:gd name="T33" fmla="*/ 0 h 239"/>
                <a:gd name="T34" fmla="*/ 1 w 212"/>
                <a:gd name="T35" fmla="*/ 0 h 239"/>
                <a:gd name="T36" fmla="*/ 1 w 212"/>
                <a:gd name="T37" fmla="*/ 0 h 23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12"/>
                <a:gd name="T58" fmla="*/ 0 h 239"/>
                <a:gd name="T59" fmla="*/ 212 w 212"/>
                <a:gd name="T60" fmla="*/ 239 h 23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12" h="239">
                  <a:moveTo>
                    <a:pt x="65" y="0"/>
                  </a:moveTo>
                  <a:lnTo>
                    <a:pt x="23" y="10"/>
                  </a:lnTo>
                  <a:lnTo>
                    <a:pt x="0" y="46"/>
                  </a:lnTo>
                  <a:lnTo>
                    <a:pt x="5" y="148"/>
                  </a:lnTo>
                  <a:lnTo>
                    <a:pt x="28" y="217"/>
                  </a:lnTo>
                  <a:lnTo>
                    <a:pt x="83" y="239"/>
                  </a:lnTo>
                  <a:lnTo>
                    <a:pt x="171" y="238"/>
                  </a:lnTo>
                  <a:lnTo>
                    <a:pt x="212" y="214"/>
                  </a:lnTo>
                  <a:lnTo>
                    <a:pt x="212" y="172"/>
                  </a:lnTo>
                  <a:lnTo>
                    <a:pt x="187" y="69"/>
                  </a:lnTo>
                  <a:lnTo>
                    <a:pt x="164" y="87"/>
                  </a:lnTo>
                  <a:lnTo>
                    <a:pt x="180" y="163"/>
                  </a:lnTo>
                  <a:lnTo>
                    <a:pt x="177" y="201"/>
                  </a:lnTo>
                  <a:lnTo>
                    <a:pt x="116" y="211"/>
                  </a:lnTo>
                  <a:lnTo>
                    <a:pt x="50" y="191"/>
                  </a:lnTo>
                  <a:lnTo>
                    <a:pt x="33" y="58"/>
                  </a:lnTo>
                  <a:lnTo>
                    <a:pt x="60" y="38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4" name="Freeform 84"/>
            <p:cNvSpPr>
              <a:spLocks/>
            </p:cNvSpPr>
            <p:nvPr/>
          </p:nvSpPr>
          <p:spPr bwMode="auto">
            <a:xfrm>
              <a:off x="4972" y="3265"/>
              <a:ext cx="72" cy="51"/>
            </a:xfrm>
            <a:custGeom>
              <a:avLst/>
              <a:gdLst>
                <a:gd name="T0" fmla="*/ 1 w 143"/>
                <a:gd name="T1" fmla="*/ 0 h 103"/>
                <a:gd name="T2" fmla="*/ 1 w 143"/>
                <a:gd name="T3" fmla="*/ 0 h 103"/>
                <a:gd name="T4" fmla="*/ 1 w 143"/>
                <a:gd name="T5" fmla="*/ 0 h 103"/>
                <a:gd name="T6" fmla="*/ 1 w 143"/>
                <a:gd name="T7" fmla="*/ 0 h 103"/>
                <a:gd name="T8" fmla="*/ 1 w 143"/>
                <a:gd name="T9" fmla="*/ 0 h 103"/>
                <a:gd name="T10" fmla="*/ 1 w 143"/>
                <a:gd name="T11" fmla="*/ 0 h 103"/>
                <a:gd name="T12" fmla="*/ 0 w 143"/>
                <a:gd name="T13" fmla="*/ 0 h 103"/>
                <a:gd name="T14" fmla="*/ 1 w 143"/>
                <a:gd name="T15" fmla="*/ 0 h 103"/>
                <a:gd name="T16" fmla="*/ 1 w 143"/>
                <a:gd name="T17" fmla="*/ 0 h 1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3"/>
                <a:gd name="T28" fmla="*/ 0 h 103"/>
                <a:gd name="T29" fmla="*/ 143 w 143"/>
                <a:gd name="T30" fmla="*/ 103 h 10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3" h="103">
                  <a:moveTo>
                    <a:pt x="14" y="0"/>
                  </a:moveTo>
                  <a:lnTo>
                    <a:pt x="111" y="16"/>
                  </a:lnTo>
                  <a:lnTo>
                    <a:pt x="138" y="45"/>
                  </a:lnTo>
                  <a:lnTo>
                    <a:pt x="143" y="99"/>
                  </a:lnTo>
                  <a:lnTo>
                    <a:pt x="128" y="103"/>
                  </a:lnTo>
                  <a:lnTo>
                    <a:pt x="104" y="64"/>
                  </a:lnTo>
                  <a:lnTo>
                    <a:pt x="0" y="4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5" name="Freeform 85"/>
            <p:cNvSpPr>
              <a:spLocks/>
            </p:cNvSpPr>
            <p:nvPr/>
          </p:nvSpPr>
          <p:spPr bwMode="auto">
            <a:xfrm>
              <a:off x="5358" y="2621"/>
              <a:ext cx="125" cy="1123"/>
            </a:xfrm>
            <a:custGeom>
              <a:avLst/>
              <a:gdLst>
                <a:gd name="T0" fmla="*/ 1 w 250"/>
                <a:gd name="T1" fmla="*/ 8 h 2247"/>
                <a:gd name="T2" fmla="*/ 1 w 250"/>
                <a:gd name="T3" fmla="*/ 6 h 2247"/>
                <a:gd name="T4" fmla="*/ 0 w 250"/>
                <a:gd name="T5" fmla="*/ 0 h 2247"/>
                <a:gd name="T6" fmla="*/ 1 w 250"/>
                <a:gd name="T7" fmla="*/ 0 h 2247"/>
                <a:gd name="T8" fmla="*/ 1 w 250"/>
                <a:gd name="T9" fmla="*/ 0 h 2247"/>
                <a:gd name="T10" fmla="*/ 1 w 250"/>
                <a:gd name="T11" fmla="*/ 0 h 2247"/>
                <a:gd name="T12" fmla="*/ 1 w 250"/>
                <a:gd name="T13" fmla="*/ 0 h 2247"/>
                <a:gd name="T14" fmla="*/ 1 w 250"/>
                <a:gd name="T15" fmla="*/ 0 h 2247"/>
                <a:gd name="T16" fmla="*/ 1 w 250"/>
                <a:gd name="T17" fmla="*/ 6 h 2247"/>
                <a:gd name="T18" fmla="*/ 1 w 250"/>
                <a:gd name="T19" fmla="*/ 7 h 2247"/>
                <a:gd name="T20" fmla="*/ 1 w 250"/>
                <a:gd name="T21" fmla="*/ 8 h 2247"/>
                <a:gd name="T22" fmla="*/ 1 w 250"/>
                <a:gd name="T23" fmla="*/ 8 h 2247"/>
                <a:gd name="T24" fmla="*/ 1 w 250"/>
                <a:gd name="T25" fmla="*/ 8 h 224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0"/>
                <a:gd name="T40" fmla="*/ 0 h 2247"/>
                <a:gd name="T41" fmla="*/ 250 w 250"/>
                <a:gd name="T42" fmla="*/ 2247 h 224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0" h="2247">
                  <a:moveTo>
                    <a:pt x="59" y="2219"/>
                  </a:moveTo>
                  <a:lnTo>
                    <a:pt x="198" y="1774"/>
                  </a:lnTo>
                  <a:lnTo>
                    <a:pt x="0" y="95"/>
                  </a:lnTo>
                  <a:lnTo>
                    <a:pt x="10" y="5"/>
                  </a:lnTo>
                  <a:lnTo>
                    <a:pt x="66" y="0"/>
                  </a:lnTo>
                  <a:lnTo>
                    <a:pt x="136" y="59"/>
                  </a:lnTo>
                  <a:lnTo>
                    <a:pt x="102" y="85"/>
                  </a:lnTo>
                  <a:lnTo>
                    <a:pt x="41" y="108"/>
                  </a:lnTo>
                  <a:lnTo>
                    <a:pt x="250" y="1752"/>
                  </a:lnTo>
                  <a:lnTo>
                    <a:pt x="221" y="1926"/>
                  </a:lnTo>
                  <a:lnTo>
                    <a:pt x="120" y="2247"/>
                  </a:lnTo>
                  <a:lnTo>
                    <a:pt x="59" y="22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6" name="Freeform 86"/>
            <p:cNvSpPr>
              <a:spLocks/>
            </p:cNvSpPr>
            <p:nvPr/>
          </p:nvSpPr>
          <p:spPr bwMode="auto">
            <a:xfrm>
              <a:off x="5414" y="2648"/>
              <a:ext cx="144" cy="1094"/>
            </a:xfrm>
            <a:custGeom>
              <a:avLst/>
              <a:gdLst>
                <a:gd name="T0" fmla="*/ 0 w 289"/>
                <a:gd name="T1" fmla="*/ 0 h 2188"/>
                <a:gd name="T2" fmla="*/ 0 w 289"/>
                <a:gd name="T3" fmla="*/ 6 h 2188"/>
                <a:gd name="T4" fmla="*/ 0 w 289"/>
                <a:gd name="T5" fmla="*/ 7 h 2188"/>
                <a:gd name="T6" fmla="*/ 0 w 289"/>
                <a:gd name="T7" fmla="*/ 9 h 2188"/>
                <a:gd name="T8" fmla="*/ 0 w 289"/>
                <a:gd name="T9" fmla="*/ 9 h 2188"/>
                <a:gd name="T10" fmla="*/ 0 w 289"/>
                <a:gd name="T11" fmla="*/ 7 h 2188"/>
                <a:gd name="T12" fmla="*/ 1 w 289"/>
                <a:gd name="T13" fmla="*/ 6 h 2188"/>
                <a:gd name="T14" fmla="*/ 0 w 289"/>
                <a:gd name="T15" fmla="*/ 0 h 2188"/>
                <a:gd name="T16" fmla="*/ 0 w 289"/>
                <a:gd name="T17" fmla="*/ 0 h 2188"/>
                <a:gd name="T18" fmla="*/ 0 w 289"/>
                <a:gd name="T19" fmla="*/ 0 h 218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9"/>
                <a:gd name="T31" fmla="*/ 0 h 2188"/>
                <a:gd name="T32" fmla="*/ 289 w 289"/>
                <a:gd name="T33" fmla="*/ 2188 h 218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9" h="2188">
                  <a:moveTo>
                    <a:pt x="0" y="0"/>
                  </a:moveTo>
                  <a:lnTo>
                    <a:pt x="231" y="1634"/>
                  </a:lnTo>
                  <a:lnTo>
                    <a:pt x="194" y="1913"/>
                  </a:lnTo>
                  <a:lnTo>
                    <a:pt x="111" y="2188"/>
                  </a:lnTo>
                  <a:lnTo>
                    <a:pt x="162" y="2147"/>
                  </a:lnTo>
                  <a:lnTo>
                    <a:pt x="249" y="1918"/>
                  </a:lnTo>
                  <a:lnTo>
                    <a:pt x="289" y="1614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7" name="Freeform 87"/>
            <p:cNvSpPr>
              <a:spLocks/>
            </p:cNvSpPr>
            <p:nvPr/>
          </p:nvSpPr>
          <p:spPr bwMode="auto">
            <a:xfrm>
              <a:off x="5286" y="2728"/>
              <a:ext cx="84" cy="57"/>
            </a:xfrm>
            <a:custGeom>
              <a:avLst/>
              <a:gdLst>
                <a:gd name="T0" fmla="*/ 1 w 168"/>
                <a:gd name="T1" fmla="*/ 0 h 115"/>
                <a:gd name="T2" fmla="*/ 1 w 168"/>
                <a:gd name="T3" fmla="*/ 0 h 115"/>
                <a:gd name="T4" fmla="*/ 1 w 168"/>
                <a:gd name="T5" fmla="*/ 0 h 115"/>
                <a:gd name="T6" fmla="*/ 0 w 168"/>
                <a:gd name="T7" fmla="*/ 0 h 115"/>
                <a:gd name="T8" fmla="*/ 1 w 168"/>
                <a:gd name="T9" fmla="*/ 0 h 115"/>
                <a:gd name="T10" fmla="*/ 1 w 168"/>
                <a:gd name="T11" fmla="*/ 0 h 115"/>
                <a:gd name="T12" fmla="*/ 1 w 168"/>
                <a:gd name="T13" fmla="*/ 0 h 115"/>
                <a:gd name="T14" fmla="*/ 1 w 168"/>
                <a:gd name="T15" fmla="*/ 0 h 115"/>
                <a:gd name="T16" fmla="*/ 1 w 168"/>
                <a:gd name="T17" fmla="*/ 0 h 115"/>
                <a:gd name="T18" fmla="*/ 1 w 168"/>
                <a:gd name="T19" fmla="*/ 0 h 1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68"/>
                <a:gd name="T31" fmla="*/ 0 h 115"/>
                <a:gd name="T32" fmla="*/ 168 w 168"/>
                <a:gd name="T33" fmla="*/ 115 h 1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68" h="115">
                  <a:moveTo>
                    <a:pt x="166" y="0"/>
                  </a:moveTo>
                  <a:lnTo>
                    <a:pt x="89" y="16"/>
                  </a:lnTo>
                  <a:lnTo>
                    <a:pt x="61" y="77"/>
                  </a:lnTo>
                  <a:lnTo>
                    <a:pt x="0" y="36"/>
                  </a:lnTo>
                  <a:lnTo>
                    <a:pt x="22" y="88"/>
                  </a:lnTo>
                  <a:lnTo>
                    <a:pt x="81" y="115"/>
                  </a:lnTo>
                  <a:lnTo>
                    <a:pt x="107" y="44"/>
                  </a:lnTo>
                  <a:lnTo>
                    <a:pt x="168" y="36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8" name="Freeform 88"/>
            <p:cNvSpPr>
              <a:spLocks/>
            </p:cNvSpPr>
            <p:nvPr/>
          </p:nvSpPr>
          <p:spPr bwMode="auto">
            <a:xfrm>
              <a:off x="5299" y="2792"/>
              <a:ext cx="83" cy="57"/>
            </a:xfrm>
            <a:custGeom>
              <a:avLst/>
              <a:gdLst>
                <a:gd name="T0" fmla="*/ 0 w 167"/>
                <a:gd name="T1" fmla="*/ 0 h 116"/>
                <a:gd name="T2" fmla="*/ 0 w 167"/>
                <a:gd name="T3" fmla="*/ 0 h 116"/>
                <a:gd name="T4" fmla="*/ 0 w 167"/>
                <a:gd name="T5" fmla="*/ 0 h 116"/>
                <a:gd name="T6" fmla="*/ 0 w 167"/>
                <a:gd name="T7" fmla="*/ 0 h 116"/>
                <a:gd name="T8" fmla="*/ 0 w 167"/>
                <a:gd name="T9" fmla="*/ 0 h 116"/>
                <a:gd name="T10" fmla="*/ 0 w 167"/>
                <a:gd name="T11" fmla="*/ 0 h 116"/>
                <a:gd name="T12" fmla="*/ 0 w 167"/>
                <a:gd name="T13" fmla="*/ 0 h 116"/>
                <a:gd name="T14" fmla="*/ 0 w 167"/>
                <a:gd name="T15" fmla="*/ 0 h 116"/>
                <a:gd name="T16" fmla="*/ 0 w 167"/>
                <a:gd name="T17" fmla="*/ 0 h 116"/>
                <a:gd name="T18" fmla="*/ 0 w 167"/>
                <a:gd name="T19" fmla="*/ 0 h 1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67"/>
                <a:gd name="T31" fmla="*/ 0 h 116"/>
                <a:gd name="T32" fmla="*/ 167 w 167"/>
                <a:gd name="T33" fmla="*/ 116 h 1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67" h="116">
                  <a:moveTo>
                    <a:pt x="166" y="0"/>
                  </a:moveTo>
                  <a:lnTo>
                    <a:pt x="89" y="17"/>
                  </a:lnTo>
                  <a:lnTo>
                    <a:pt x="59" y="77"/>
                  </a:lnTo>
                  <a:lnTo>
                    <a:pt x="0" y="37"/>
                  </a:lnTo>
                  <a:lnTo>
                    <a:pt x="21" y="88"/>
                  </a:lnTo>
                  <a:lnTo>
                    <a:pt x="81" y="116"/>
                  </a:lnTo>
                  <a:lnTo>
                    <a:pt x="106" y="44"/>
                  </a:lnTo>
                  <a:lnTo>
                    <a:pt x="167" y="36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9" name="Freeform 89"/>
            <p:cNvSpPr>
              <a:spLocks/>
            </p:cNvSpPr>
            <p:nvPr/>
          </p:nvSpPr>
          <p:spPr bwMode="auto">
            <a:xfrm>
              <a:off x="5312" y="2856"/>
              <a:ext cx="83" cy="57"/>
            </a:xfrm>
            <a:custGeom>
              <a:avLst/>
              <a:gdLst>
                <a:gd name="T0" fmla="*/ 0 w 167"/>
                <a:gd name="T1" fmla="*/ 0 h 115"/>
                <a:gd name="T2" fmla="*/ 0 w 167"/>
                <a:gd name="T3" fmla="*/ 0 h 115"/>
                <a:gd name="T4" fmla="*/ 0 w 167"/>
                <a:gd name="T5" fmla="*/ 0 h 115"/>
                <a:gd name="T6" fmla="*/ 0 w 167"/>
                <a:gd name="T7" fmla="*/ 0 h 115"/>
                <a:gd name="T8" fmla="*/ 0 w 167"/>
                <a:gd name="T9" fmla="*/ 0 h 115"/>
                <a:gd name="T10" fmla="*/ 0 w 167"/>
                <a:gd name="T11" fmla="*/ 0 h 115"/>
                <a:gd name="T12" fmla="*/ 0 w 167"/>
                <a:gd name="T13" fmla="*/ 0 h 115"/>
                <a:gd name="T14" fmla="*/ 0 w 167"/>
                <a:gd name="T15" fmla="*/ 0 h 115"/>
                <a:gd name="T16" fmla="*/ 0 w 167"/>
                <a:gd name="T17" fmla="*/ 0 h 115"/>
                <a:gd name="T18" fmla="*/ 0 w 167"/>
                <a:gd name="T19" fmla="*/ 0 h 1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67"/>
                <a:gd name="T31" fmla="*/ 0 h 115"/>
                <a:gd name="T32" fmla="*/ 167 w 167"/>
                <a:gd name="T33" fmla="*/ 115 h 1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67" h="115">
                  <a:moveTo>
                    <a:pt x="166" y="0"/>
                  </a:moveTo>
                  <a:lnTo>
                    <a:pt x="90" y="16"/>
                  </a:lnTo>
                  <a:lnTo>
                    <a:pt x="60" y="77"/>
                  </a:lnTo>
                  <a:lnTo>
                    <a:pt x="0" y="36"/>
                  </a:lnTo>
                  <a:lnTo>
                    <a:pt x="22" y="88"/>
                  </a:lnTo>
                  <a:lnTo>
                    <a:pt x="80" y="115"/>
                  </a:lnTo>
                  <a:lnTo>
                    <a:pt x="107" y="43"/>
                  </a:lnTo>
                  <a:lnTo>
                    <a:pt x="167" y="36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0" name="Freeform 90"/>
            <p:cNvSpPr>
              <a:spLocks/>
            </p:cNvSpPr>
            <p:nvPr/>
          </p:nvSpPr>
          <p:spPr bwMode="auto">
            <a:xfrm>
              <a:off x="5426" y="2716"/>
              <a:ext cx="84" cy="51"/>
            </a:xfrm>
            <a:custGeom>
              <a:avLst/>
              <a:gdLst>
                <a:gd name="T0" fmla="*/ 0 w 168"/>
                <a:gd name="T1" fmla="*/ 1 h 102"/>
                <a:gd name="T2" fmla="*/ 1 w 168"/>
                <a:gd name="T3" fmla="*/ 1 h 102"/>
                <a:gd name="T4" fmla="*/ 1 w 168"/>
                <a:gd name="T5" fmla="*/ 1 h 102"/>
                <a:gd name="T6" fmla="*/ 1 w 168"/>
                <a:gd name="T7" fmla="*/ 0 h 102"/>
                <a:gd name="T8" fmla="*/ 1 w 168"/>
                <a:gd name="T9" fmla="*/ 1 h 102"/>
                <a:gd name="T10" fmla="*/ 1 w 168"/>
                <a:gd name="T11" fmla="*/ 1 h 102"/>
                <a:gd name="T12" fmla="*/ 1 w 168"/>
                <a:gd name="T13" fmla="*/ 1 h 102"/>
                <a:gd name="T14" fmla="*/ 1 w 168"/>
                <a:gd name="T15" fmla="*/ 1 h 102"/>
                <a:gd name="T16" fmla="*/ 0 w 168"/>
                <a:gd name="T17" fmla="*/ 1 h 102"/>
                <a:gd name="T18" fmla="*/ 0 w 168"/>
                <a:gd name="T19" fmla="*/ 1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68"/>
                <a:gd name="T31" fmla="*/ 0 h 102"/>
                <a:gd name="T32" fmla="*/ 168 w 16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68" h="102">
                  <a:moveTo>
                    <a:pt x="0" y="21"/>
                  </a:moveTo>
                  <a:lnTo>
                    <a:pt x="77" y="11"/>
                  </a:lnTo>
                  <a:lnTo>
                    <a:pt x="123" y="58"/>
                  </a:lnTo>
                  <a:lnTo>
                    <a:pt x="168" y="0"/>
                  </a:lnTo>
                  <a:lnTo>
                    <a:pt x="163" y="56"/>
                  </a:lnTo>
                  <a:lnTo>
                    <a:pt x="116" y="102"/>
                  </a:lnTo>
                  <a:lnTo>
                    <a:pt x="68" y="45"/>
                  </a:lnTo>
                  <a:lnTo>
                    <a:pt x="10" y="57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1" name="Freeform 91"/>
            <p:cNvSpPr>
              <a:spLocks/>
            </p:cNvSpPr>
            <p:nvPr/>
          </p:nvSpPr>
          <p:spPr bwMode="auto">
            <a:xfrm>
              <a:off x="5440" y="2775"/>
              <a:ext cx="84" cy="51"/>
            </a:xfrm>
            <a:custGeom>
              <a:avLst/>
              <a:gdLst>
                <a:gd name="T0" fmla="*/ 0 w 168"/>
                <a:gd name="T1" fmla="*/ 0 h 103"/>
                <a:gd name="T2" fmla="*/ 1 w 168"/>
                <a:gd name="T3" fmla="*/ 0 h 103"/>
                <a:gd name="T4" fmla="*/ 1 w 168"/>
                <a:gd name="T5" fmla="*/ 0 h 103"/>
                <a:gd name="T6" fmla="*/ 1 w 168"/>
                <a:gd name="T7" fmla="*/ 0 h 103"/>
                <a:gd name="T8" fmla="*/ 1 w 168"/>
                <a:gd name="T9" fmla="*/ 0 h 103"/>
                <a:gd name="T10" fmla="*/ 1 w 168"/>
                <a:gd name="T11" fmla="*/ 0 h 103"/>
                <a:gd name="T12" fmla="*/ 1 w 168"/>
                <a:gd name="T13" fmla="*/ 0 h 103"/>
                <a:gd name="T14" fmla="*/ 1 w 168"/>
                <a:gd name="T15" fmla="*/ 0 h 103"/>
                <a:gd name="T16" fmla="*/ 0 w 168"/>
                <a:gd name="T17" fmla="*/ 0 h 103"/>
                <a:gd name="T18" fmla="*/ 0 w 168"/>
                <a:gd name="T19" fmla="*/ 0 h 10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68"/>
                <a:gd name="T31" fmla="*/ 0 h 103"/>
                <a:gd name="T32" fmla="*/ 168 w 168"/>
                <a:gd name="T33" fmla="*/ 103 h 10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68" h="103">
                  <a:moveTo>
                    <a:pt x="0" y="23"/>
                  </a:moveTo>
                  <a:lnTo>
                    <a:pt x="77" y="12"/>
                  </a:lnTo>
                  <a:lnTo>
                    <a:pt x="123" y="60"/>
                  </a:lnTo>
                  <a:lnTo>
                    <a:pt x="168" y="0"/>
                  </a:lnTo>
                  <a:lnTo>
                    <a:pt x="163" y="57"/>
                  </a:lnTo>
                  <a:lnTo>
                    <a:pt x="117" y="103"/>
                  </a:lnTo>
                  <a:lnTo>
                    <a:pt x="69" y="44"/>
                  </a:lnTo>
                  <a:lnTo>
                    <a:pt x="10" y="57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2" name="Freeform 92"/>
            <p:cNvSpPr>
              <a:spLocks/>
            </p:cNvSpPr>
            <p:nvPr/>
          </p:nvSpPr>
          <p:spPr bwMode="auto">
            <a:xfrm>
              <a:off x="5453" y="2834"/>
              <a:ext cx="83" cy="51"/>
            </a:xfrm>
            <a:custGeom>
              <a:avLst/>
              <a:gdLst>
                <a:gd name="T0" fmla="*/ 0 w 167"/>
                <a:gd name="T1" fmla="*/ 0 h 103"/>
                <a:gd name="T2" fmla="*/ 0 w 167"/>
                <a:gd name="T3" fmla="*/ 0 h 103"/>
                <a:gd name="T4" fmla="*/ 0 w 167"/>
                <a:gd name="T5" fmla="*/ 0 h 103"/>
                <a:gd name="T6" fmla="*/ 0 w 167"/>
                <a:gd name="T7" fmla="*/ 0 h 103"/>
                <a:gd name="T8" fmla="*/ 0 w 167"/>
                <a:gd name="T9" fmla="*/ 0 h 103"/>
                <a:gd name="T10" fmla="*/ 0 w 167"/>
                <a:gd name="T11" fmla="*/ 0 h 103"/>
                <a:gd name="T12" fmla="*/ 0 w 167"/>
                <a:gd name="T13" fmla="*/ 0 h 103"/>
                <a:gd name="T14" fmla="*/ 0 w 167"/>
                <a:gd name="T15" fmla="*/ 0 h 103"/>
                <a:gd name="T16" fmla="*/ 0 w 167"/>
                <a:gd name="T17" fmla="*/ 0 h 103"/>
                <a:gd name="T18" fmla="*/ 0 w 167"/>
                <a:gd name="T19" fmla="*/ 0 h 10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67"/>
                <a:gd name="T31" fmla="*/ 0 h 103"/>
                <a:gd name="T32" fmla="*/ 167 w 167"/>
                <a:gd name="T33" fmla="*/ 103 h 10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67" h="103">
                  <a:moveTo>
                    <a:pt x="0" y="23"/>
                  </a:moveTo>
                  <a:lnTo>
                    <a:pt x="77" y="10"/>
                  </a:lnTo>
                  <a:lnTo>
                    <a:pt x="123" y="60"/>
                  </a:lnTo>
                  <a:lnTo>
                    <a:pt x="167" y="0"/>
                  </a:lnTo>
                  <a:lnTo>
                    <a:pt x="163" y="57"/>
                  </a:lnTo>
                  <a:lnTo>
                    <a:pt x="117" y="103"/>
                  </a:lnTo>
                  <a:lnTo>
                    <a:pt x="69" y="44"/>
                  </a:lnTo>
                  <a:lnTo>
                    <a:pt x="9" y="58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3" name="Freeform 93"/>
            <p:cNvSpPr>
              <a:spLocks/>
            </p:cNvSpPr>
            <p:nvPr/>
          </p:nvSpPr>
          <p:spPr bwMode="auto">
            <a:xfrm>
              <a:off x="5321" y="3555"/>
              <a:ext cx="121" cy="96"/>
            </a:xfrm>
            <a:custGeom>
              <a:avLst/>
              <a:gdLst>
                <a:gd name="T0" fmla="*/ 1 w 241"/>
                <a:gd name="T1" fmla="*/ 0 h 192"/>
                <a:gd name="T2" fmla="*/ 1 w 241"/>
                <a:gd name="T3" fmla="*/ 1 h 192"/>
                <a:gd name="T4" fmla="*/ 1 w 241"/>
                <a:gd name="T5" fmla="*/ 1 h 192"/>
                <a:gd name="T6" fmla="*/ 1 w 241"/>
                <a:gd name="T7" fmla="*/ 1 h 192"/>
                <a:gd name="T8" fmla="*/ 1 w 241"/>
                <a:gd name="T9" fmla="*/ 1 h 192"/>
                <a:gd name="T10" fmla="*/ 1 w 241"/>
                <a:gd name="T11" fmla="*/ 1 h 192"/>
                <a:gd name="T12" fmla="*/ 1 w 241"/>
                <a:gd name="T13" fmla="*/ 1 h 192"/>
                <a:gd name="T14" fmla="*/ 1 w 241"/>
                <a:gd name="T15" fmla="*/ 1 h 192"/>
                <a:gd name="T16" fmla="*/ 1 w 241"/>
                <a:gd name="T17" fmla="*/ 1 h 192"/>
                <a:gd name="T18" fmla="*/ 1 w 241"/>
                <a:gd name="T19" fmla="*/ 1 h 192"/>
                <a:gd name="T20" fmla="*/ 0 w 241"/>
                <a:gd name="T21" fmla="*/ 1 h 192"/>
                <a:gd name="T22" fmla="*/ 1 w 241"/>
                <a:gd name="T23" fmla="*/ 0 h 192"/>
                <a:gd name="T24" fmla="*/ 1 w 241"/>
                <a:gd name="T25" fmla="*/ 0 h 1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41"/>
                <a:gd name="T40" fmla="*/ 0 h 192"/>
                <a:gd name="T41" fmla="*/ 241 w 241"/>
                <a:gd name="T42" fmla="*/ 192 h 19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41" h="192">
                  <a:moveTo>
                    <a:pt x="22" y="0"/>
                  </a:moveTo>
                  <a:lnTo>
                    <a:pt x="79" y="2"/>
                  </a:lnTo>
                  <a:lnTo>
                    <a:pt x="171" y="59"/>
                  </a:lnTo>
                  <a:lnTo>
                    <a:pt x="241" y="44"/>
                  </a:lnTo>
                  <a:lnTo>
                    <a:pt x="224" y="79"/>
                  </a:lnTo>
                  <a:lnTo>
                    <a:pt x="150" y="99"/>
                  </a:lnTo>
                  <a:lnTo>
                    <a:pt x="71" y="40"/>
                  </a:lnTo>
                  <a:lnTo>
                    <a:pt x="28" y="42"/>
                  </a:lnTo>
                  <a:lnTo>
                    <a:pt x="131" y="192"/>
                  </a:lnTo>
                  <a:lnTo>
                    <a:pt x="3" y="69"/>
                  </a:lnTo>
                  <a:lnTo>
                    <a:pt x="0" y="15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4" name="Freeform 94"/>
            <p:cNvSpPr>
              <a:spLocks/>
            </p:cNvSpPr>
            <p:nvPr/>
          </p:nvSpPr>
          <p:spPr bwMode="auto">
            <a:xfrm>
              <a:off x="5321" y="3359"/>
              <a:ext cx="144" cy="102"/>
            </a:xfrm>
            <a:custGeom>
              <a:avLst/>
              <a:gdLst>
                <a:gd name="T0" fmla="*/ 2 w 287"/>
                <a:gd name="T1" fmla="*/ 1 h 204"/>
                <a:gd name="T2" fmla="*/ 1 w 287"/>
                <a:gd name="T3" fmla="*/ 1 h 204"/>
                <a:gd name="T4" fmla="*/ 1 w 287"/>
                <a:gd name="T5" fmla="*/ 1 h 204"/>
                <a:gd name="T6" fmla="*/ 1 w 287"/>
                <a:gd name="T7" fmla="*/ 1 h 204"/>
                <a:gd name="T8" fmla="*/ 0 w 287"/>
                <a:gd name="T9" fmla="*/ 0 h 204"/>
                <a:gd name="T10" fmla="*/ 1 w 287"/>
                <a:gd name="T11" fmla="*/ 1 h 204"/>
                <a:gd name="T12" fmla="*/ 1 w 287"/>
                <a:gd name="T13" fmla="*/ 1 h 204"/>
                <a:gd name="T14" fmla="*/ 1 w 287"/>
                <a:gd name="T15" fmla="*/ 1 h 204"/>
                <a:gd name="T16" fmla="*/ 2 w 287"/>
                <a:gd name="T17" fmla="*/ 1 h 204"/>
                <a:gd name="T18" fmla="*/ 2 w 287"/>
                <a:gd name="T19" fmla="*/ 1 h 204"/>
                <a:gd name="T20" fmla="*/ 2 w 287"/>
                <a:gd name="T21" fmla="*/ 1 h 20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87"/>
                <a:gd name="T34" fmla="*/ 0 h 204"/>
                <a:gd name="T35" fmla="*/ 287 w 287"/>
                <a:gd name="T36" fmla="*/ 204 h 20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87" h="204">
                  <a:moveTo>
                    <a:pt x="275" y="204"/>
                  </a:moveTo>
                  <a:lnTo>
                    <a:pt x="181" y="178"/>
                  </a:lnTo>
                  <a:lnTo>
                    <a:pt x="191" y="122"/>
                  </a:lnTo>
                  <a:lnTo>
                    <a:pt x="60" y="98"/>
                  </a:lnTo>
                  <a:lnTo>
                    <a:pt x="0" y="0"/>
                  </a:lnTo>
                  <a:lnTo>
                    <a:pt x="80" y="67"/>
                  </a:lnTo>
                  <a:lnTo>
                    <a:pt x="225" y="87"/>
                  </a:lnTo>
                  <a:lnTo>
                    <a:pt x="219" y="158"/>
                  </a:lnTo>
                  <a:lnTo>
                    <a:pt x="287" y="139"/>
                  </a:lnTo>
                  <a:lnTo>
                    <a:pt x="275" y="2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5" name="Freeform 95"/>
            <p:cNvSpPr>
              <a:spLocks/>
            </p:cNvSpPr>
            <p:nvPr/>
          </p:nvSpPr>
          <p:spPr bwMode="auto">
            <a:xfrm>
              <a:off x="5204" y="3269"/>
              <a:ext cx="237" cy="59"/>
            </a:xfrm>
            <a:custGeom>
              <a:avLst/>
              <a:gdLst>
                <a:gd name="T0" fmla="*/ 1 w 474"/>
                <a:gd name="T1" fmla="*/ 1 h 116"/>
                <a:gd name="T2" fmla="*/ 1 w 474"/>
                <a:gd name="T3" fmla="*/ 1 h 116"/>
                <a:gd name="T4" fmla="*/ 2 w 474"/>
                <a:gd name="T5" fmla="*/ 0 h 116"/>
                <a:gd name="T6" fmla="*/ 2 w 474"/>
                <a:gd name="T7" fmla="*/ 1 h 116"/>
                <a:gd name="T8" fmla="*/ 2 w 474"/>
                <a:gd name="T9" fmla="*/ 1 h 116"/>
                <a:gd name="T10" fmla="*/ 2 w 474"/>
                <a:gd name="T11" fmla="*/ 1 h 116"/>
                <a:gd name="T12" fmla="*/ 2 w 474"/>
                <a:gd name="T13" fmla="*/ 1 h 116"/>
                <a:gd name="T14" fmla="*/ 2 w 474"/>
                <a:gd name="T15" fmla="*/ 1 h 116"/>
                <a:gd name="T16" fmla="*/ 1 w 474"/>
                <a:gd name="T17" fmla="*/ 1 h 116"/>
                <a:gd name="T18" fmla="*/ 0 w 474"/>
                <a:gd name="T19" fmla="*/ 1 h 116"/>
                <a:gd name="T20" fmla="*/ 1 w 474"/>
                <a:gd name="T21" fmla="*/ 1 h 116"/>
                <a:gd name="T22" fmla="*/ 1 w 474"/>
                <a:gd name="T23" fmla="*/ 1 h 11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74"/>
                <a:gd name="T37" fmla="*/ 0 h 116"/>
                <a:gd name="T38" fmla="*/ 474 w 474"/>
                <a:gd name="T39" fmla="*/ 116 h 11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74" h="116">
                  <a:moveTo>
                    <a:pt x="13" y="38"/>
                  </a:moveTo>
                  <a:lnTo>
                    <a:pt x="178" y="51"/>
                  </a:lnTo>
                  <a:lnTo>
                    <a:pt x="311" y="0"/>
                  </a:lnTo>
                  <a:lnTo>
                    <a:pt x="389" y="45"/>
                  </a:lnTo>
                  <a:lnTo>
                    <a:pt x="466" y="11"/>
                  </a:lnTo>
                  <a:lnTo>
                    <a:pt x="474" y="58"/>
                  </a:lnTo>
                  <a:lnTo>
                    <a:pt x="363" y="102"/>
                  </a:lnTo>
                  <a:lnTo>
                    <a:pt x="305" y="36"/>
                  </a:lnTo>
                  <a:lnTo>
                    <a:pt x="162" y="116"/>
                  </a:lnTo>
                  <a:lnTo>
                    <a:pt x="0" y="66"/>
                  </a:lnTo>
                  <a:lnTo>
                    <a:pt x="13" y="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6" name="Freeform 96"/>
            <p:cNvSpPr>
              <a:spLocks/>
            </p:cNvSpPr>
            <p:nvPr/>
          </p:nvSpPr>
          <p:spPr bwMode="auto">
            <a:xfrm>
              <a:off x="5394" y="3322"/>
              <a:ext cx="54" cy="28"/>
            </a:xfrm>
            <a:custGeom>
              <a:avLst/>
              <a:gdLst>
                <a:gd name="T0" fmla="*/ 0 w 109"/>
                <a:gd name="T1" fmla="*/ 0 h 57"/>
                <a:gd name="T2" fmla="*/ 0 w 109"/>
                <a:gd name="T3" fmla="*/ 0 h 57"/>
                <a:gd name="T4" fmla="*/ 0 w 109"/>
                <a:gd name="T5" fmla="*/ 0 h 57"/>
                <a:gd name="T6" fmla="*/ 0 w 109"/>
                <a:gd name="T7" fmla="*/ 0 h 57"/>
                <a:gd name="T8" fmla="*/ 0 w 109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9"/>
                <a:gd name="T16" fmla="*/ 0 h 57"/>
                <a:gd name="T17" fmla="*/ 109 w 109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9" h="57">
                  <a:moveTo>
                    <a:pt x="106" y="0"/>
                  </a:moveTo>
                  <a:lnTo>
                    <a:pt x="0" y="52"/>
                  </a:lnTo>
                  <a:lnTo>
                    <a:pt x="109" y="5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7" name="Freeform 97"/>
            <p:cNvSpPr>
              <a:spLocks/>
            </p:cNvSpPr>
            <p:nvPr/>
          </p:nvSpPr>
          <p:spPr bwMode="auto">
            <a:xfrm>
              <a:off x="5571" y="3116"/>
              <a:ext cx="46" cy="236"/>
            </a:xfrm>
            <a:custGeom>
              <a:avLst/>
              <a:gdLst>
                <a:gd name="T0" fmla="*/ 1 w 92"/>
                <a:gd name="T1" fmla="*/ 2 h 472"/>
                <a:gd name="T2" fmla="*/ 0 w 92"/>
                <a:gd name="T3" fmla="*/ 0 h 472"/>
                <a:gd name="T4" fmla="*/ 1 w 92"/>
                <a:gd name="T5" fmla="*/ 1 h 472"/>
                <a:gd name="T6" fmla="*/ 1 w 92"/>
                <a:gd name="T7" fmla="*/ 2 h 472"/>
                <a:gd name="T8" fmla="*/ 1 w 92"/>
                <a:gd name="T9" fmla="*/ 2 h 472"/>
                <a:gd name="T10" fmla="*/ 1 w 92"/>
                <a:gd name="T11" fmla="*/ 2 h 4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2"/>
                <a:gd name="T19" fmla="*/ 0 h 472"/>
                <a:gd name="T20" fmla="*/ 92 w 92"/>
                <a:gd name="T21" fmla="*/ 472 h 4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2" h="472">
                  <a:moveTo>
                    <a:pt x="79" y="472"/>
                  </a:moveTo>
                  <a:lnTo>
                    <a:pt x="0" y="0"/>
                  </a:lnTo>
                  <a:lnTo>
                    <a:pt x="69" y="201"/>
                  </a:lnTo>
                  <a:lnTo>
                    <a:pt x="92" y="347"/>
                  </a:lnTo>
                  <a:lnTo>
                    <a:pt x="79" y="4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8" name="Freeform 98"/>
            <p:cNvSpPr>
              <a:spLocks/>
            </p:cNvSpPr>
            <p:nvPr/>
          </p:nvSpPr>
          <p:spPr bwMode="auto">
            <a:xfrm>
              <a:off x="5610" y="3265"/>
              <a:ext cx="45" cy="273"/>
            </a:xfrm>
            <a:custGeom>
              <a:avLst/>
              <a:gdLst>
                <a:gd name="T0" fmla="*/ 1 w 89"/>
                <a:gd name="T1" fmla="*/ 0 h 545"/>
                <a:gd name="T2" fmla="*/ 1 w 89"/>
                <a:gd name="T3" fmla="*/ 2 h 545"/>
                <a:gd name="T4" fmla="*/ 0 w 89"/>
                <a:gd name="T5" fmla="*/ 3 h 545"/>
                <a:gd name="T6" fmla="*/ 1 w 89"/>
                <a:gd name="T7" fmla="*/ 2 h 545"/>
                <a:gd name="T8" fmla="*/ 1 w 89"/>
                <a:gd name="T9" fmla="*/ 1 h 545"/>
                <a:gd name="T10" fmla="*/ 1 w 89"/>
                <a:gd name="T11" fmla="*/ 0 h 545"/>
                <a:gd name="T12" fmla="*/ 1 w 89"/>
                <a:gd name="T13" fmla="*/ 0 h 5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9"/>
                <a:gd name="T22" fmla="*/ 0 h 545"/>
                <a:gd name="T23" fmla="*/ 89 w 89"/>
                <a:gd name="T24" fmla="*/ 545 h 54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9" h="545">
                  <a:moveTo>
                    <a:pt x="69" y="0"/>
                  </a:moveTo>
                  <a:lnTo>
                    <a:pt x="48" y="323"/>
                  </a:lnTo>
                  <a:lnTo>
                    <a:pt x="0" y="545"/>
                  </a:lnTo>
                  <a:lnTo>
                    <a:pt x="76" y="413"/>
                  </a:lnTo>
                  <a:lnTo>
                    <a:pt x="89" y="24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9" name="Freeform 99"/>
            <p:cNvSpPr>
              <a:spLocks/>
            </p:cNvSpPr>
            <p:nvPr/>
          </p:nvSpPr>
          <p:spPr bwMode="auto">
            <a:xfrm>
              <a:off x="5326" y="3191"/>
              <a:ext cx="74" cy="65"/>
            </a:xfrm>
            <a:custGeom>
              <a:avLst/>
              <a:gdLst>
                <a:gd name="T0" fmla="*/ 0 w 149"/>
                <a:gd name="T1" fmla="*/ 0 h 131"/>
                <a:gd name="T2" fmla="*/ 0 w 149"/>
                <a:gd name="T3" fmla="*/ 0 h 131"/>
                <a:gd name="T4" fmla="*/ 0 w 149"/>
                <a:gd name="T5" fmla="*/ 0 h 131"/>
                <a:gd name="T6" fmla="*/ 0 w 149"/>
                <a:gd name="T7" fmla="*/ 0 h 131"/>
                <a:gd name="T8" fmla="*/ 0 w 149"/>
                <a:gd name="T9" fmla="*/ 0 h 131"/>
                <a:gd name="T10" fmla="*/ 0 w 149"/>
                <a:gd name="T11" fmla="*/ 0 h 13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9"/>
                <a:gd name="T19" fmla="*/ 0 h 131"/>
                <a:gd name="T20" fmla="*/ 149 w 149"/>
                <a:gd name="T21" fmla="*/ 131 h 13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9" h="131">
                  <a:moveTo>
                    <a:pt x="149" y="0"/>
                  </a:moveTo>
                  <a:lnTo>
                    <a:pt x="101" y="88"/>
                  </a:lnTo>
                  <a:lnTo>
                    <a:pt x="0" y="131"/>
                  </a:lnTo>
                  <a:lnTo>
                    <a:pt x="86" y="45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03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549275"/>
            <a:ext cx="9271000" cy="1028700"/>
          </a:xfrm>
        </p:spPr>
        <p:txBody>
          <a:bodyPr/>
          <a:lstStyle/>
          <a:p>
            <a:r>
              <a:rPr lang="en-US" smtClean="0"/>
              <a:t>Not Always Reported as Hazmats</a:t>
            </a: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143000" y="1752600"/>
            <a:ext cx="7880350" cy="3475038"/>
          </a:xfrm>
        </p:spPr>
        <p:txBody>
          <a:bodyPr/>
          <a:lstStyle/>
          <a:p>
            <a:r>
              <a:rPr lang="en-US" smtClean="0"/>
              <a:t>Many reported as:</a:t>
            </a:r>
          </a:p>
          <a:p>
            <a:pPr lvl="1"/>
            <a:r>
              <a:rPr lang="en-US" smtClean="0"/>
              <a:t>Traffic accident</a:t>
            </a:r>
          </a:p>
          <a:p>
            <a:pPr lvl="1"/>
            <a:r>
              <a:rPr lang="en-US" smtClean="0"/>
              <a:t>Medical aid</a:t>
            </a:r>
          </a:p>
          <a:p>
            <a:pPr lvl="1"/>
            <a:r>
              <a:rPr lang="en-US" smtClean="0"/>
              <a:t>Fire, person down, etc.</a:t>
            </a:r>
          </a:p>
          <a:p>
            <a:r>
              <a:rPr lang="en-US" smtClean="0"/>
              <a:t>Initial report may not indicate presence of hazardous materials!</a:t>
            </a:r>
          </a:p>
        </p:txBody>
      </p:sp>
      <p:graphicFrame>
        <p:nvGraphicFramePr>
          <p:cNvPr id="4098" name="Object 40"/>
          <p:cNvGraphicFramePr>
            <a:graphicFrameLocks noChangeAspect="1"/>
          </p:cNvGraphicFramePr>
          <p:nvPr/>
        </p:nvGraphicFramePr>
        <p:xfrm>
          <a:off x="304800" y="4651375"/>
          <a:ext cx="1276350" cy="136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4" name="Clip" r:id="rId4" imgW="1702080" imgH="1825920" progId="MS_ClipArt_Gallery.2">
                  <p:embed/>
                </p:oleObj>
              </mc:Choice>
              <mc:Fallback>
                <p:oleObj name="Clip" r:id="rId4" imgW="1702080" imgH="1825920" progId="MS_ClipArt_Gallery.2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651375"/>
                        <a:ext cx="1276350" cy="1368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41"/>
          <p:cNvGraphicFramePr>
            <a:graphicFrameLocks noChangeAspect="1"/>
          </p:cNvGraphicFramePr>
          <p:nvPr/>
        </p:nvGraphicFramePr>
        <p:xfrm>
          <a:off x="2133600" y="4979988"/>
          <a:ext cx="1905000" cy="1039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5" name="Clip" r:id="rId6" imgW="1687320" imgH="921600" progId="MS_ClipArt_Gallery.2">
                  <p:embed/>
                </p:oleObj>
              </mc:Choice>
              <mc:Fallback>
                <p:oleObj name="Clip" r:id="rId6" imgW="1687320" imgH="921600" progId="MS_ClipArt_Gallery.2">
                  <p:embed/>
                  <p:pic>
                    <p:nvPicPr>
                      <p:cNvPr id="0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4979988"/>
                        <a:ext cx="1905000" cy="1039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0" name="Object 43"/>
          <p:cNvGraphicFramePr>
            <a:graphicFrameLocks noChangeAspect="1"/>
          </p:cNvGraphicFramePr>
          <p:nvPr/>
        </p:nvGraphicFramePr>
        <p:xfrm>
          <a:off x="4572000" y="4729163"/>
          <a:ext cx="2286000" cy="1290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6" name="Clip" r:id="rId8" imgW="4582440" imgH="2586600" progId="MS_ClipArt_Gallery.2">
                  <p:embed/>
                </p:oleObj>
              </mc:Choice>
              <mc:Fallback>
                <p:oleObj name="Clip" r:id="rId8" imgW="4582440" imgH="2586600" progId="MS_ClipArt_Gallery.2">
                  <p:embed/>
                  <p:pic>
                    <p:nvPicPr>
                      <p:cNvPr id="0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729163"/>
                        <a:ext cx="2286000" cy="1290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1" name="Object 101"/>
          <p:cNvGraphicFramePr>
            <a:graphicFrameLocks noChangeAspect="1"/>
          </p:cNvGraphicFramePr>
          <p:nvPr/>
        </p:nvGraphicFramePr>
        <p:xfrm>
          <a:off x="228600" y="1828800"/>
          <a:ext cx="1193800" cy="206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7" name="Clip" r:id="rId10" imgW="4671000" imgH="8072280" progId="MS_ClipArt_Gallery.2">
                  <p:embed/>
                </p:oleObj>
              </mc:Choice>
              <mc:Fallback>
                <p:oleObj name="Clip" r:id="rId10" imgW="4671000" imgH="8072280" progId="MS_ClipArt_Gallery.2">
                  <p:embed/>
                  <p:pic>
                    <p:nvPicPr>
                      <p:cNvPr id="0" name="Object 1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828800"/>
                        <a:ext cx="1193800" cy="2062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TextBox 62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C-2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2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122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122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" dur="500"/>
                                        <p:tgtEl>
                                          <p:spTgt spid="122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122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6" grpId="0" build="p" bldLvl="2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 descr="Gas_cylinders on wall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93472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Compressed Gas Cylinders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C-10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big propane tank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50"/>
            <a:ext cx="9271000" cy="916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Above-Ground Tanks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LiquidOxygenTan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Cryogenic Liquid Tanks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7188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Non-Pressure Tanks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C-12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spherical tan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 Tank (High)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6588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 Tank (Low)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504825"/>
            <a:ext cx="9359900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2"/>
                </a:solidFill>
              </a:rPr>
              <a:t>Secondary Containment</a:t>
            </a:r>
          </a:p>
        </p:txBody>
      </p:sp>
      <p:sp>
        <p:nvSpPr>
          <p:cNvPr id="59396" name="Text Placeholder 2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smtClean="0">
                <a:solidFill>
                  <a:schemeClr val="bg2"/>
                </a:solidFill>
              </a:rPr>
              <a:t>Most above-ground tanks will have secondary containment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hlorine0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8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Railcars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2100" y="5710238"/>
            <a:ext cx="9144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ryo c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9100"/>
            <a:ext cx="9271000" cy="659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Cryogenic Liquid Cars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low pressure car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972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2"/>
                </a:solidFill>
              </a:rPr>
              <a:t>General Service Car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Hazmat Recognition Clues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215900" y="1782763"/>
            <a:ext cx="4572000" cy="3703637"/>
          </a:xfrm>
        </p:spPr>
        <p:txBody>
          <a:bodyPr/>
          <a:lstStyle/>
          <a:p>
            <a:r>
              <a:rPr lang="en-US" smtClean="0"/>
              <a:t>Occupancy/Location</a:t>
            </a:r>
          </a:p>
          <a:p>
            <a:pPr lvl="1"/>
            <a:r>
              <a:rPr lang="en-US" smtClean="0"/>
              <a:t>Who’s there?</a:t>
            </a:r>
          </a:p>
          <a:p>
            <a:pPr lvl="1"/>
            <a:r>
              <a:rPr lang="en-US" smtClean="0"/>
              <a:t>What are they making/selling/storing?</a:t>
            </a:r>
          </a:p>
          <a:p>
            <a:endParaRPr lang="en-US" smtClean="0"/>
          </a:p>
        </p:txBody>
      </p:sp>
      <p:sp>
        <p:nvSpPr>
          <p:cNvPr id="12292" name="Content Placeholder 5"/>
          <p:cNvSpPr>
            <a:spLocks noGrp="1"/>
          </p:cNvSpPr>
          <p:nvPr>
            <p:ph sz="half" idx="2"/>
          </p:nvPr>
        </p:nvSpPr>
        <p:spPr>
          <a:xfrm>
            <a:off x="5114925" y="1782763"/>
            <a:ext cx="3863975" cy="3703637"/>
          </a:xfrm>
        </p:spPr>
        <p:txBody>
          <a:bodyPr/>
          <a:lstStyle/>
          <a:p>
            <a:r>
              <a:rPr lang="en-US" dirty="0" smtClean="0"/>
              <a:t>Container Shapes</a:t>
            </a:r>
          </a:p>
          <a:p>
            <a:r>
              <a:rPr lang="en-US" dirty="0" smtClean="0"/>
              <a:t>Markings &amp; Colors</a:t>
            </a:r>
          </a:p>
          <a:p>
            <a:r>
              <a:rPr lang="en-US" dirty="0" smtClean="0"/>
              <a:t>Placards &amp; Labels</a:t>
            </a:r>
          </a:p>
          <a:p>
            <a:r>
              <a:rPr lang="en-US" dirty="0" smtClean="0"/>
              <a:t>Shipping Papers and </a:t>
            </a:r>
            <a:r>
              <a:rPr lang="en-US" dirty="0" smtClean="0"/>
              <a:t>SDS</a:t>
            </a:r>
            <a:endParaRPr lang="en-US" dirty="0" smtClean="0"/>
          </a:p>
          <a:p>
            <a:r>
              <a:rPr lang="en-US" dirty="0" smtClean="0"/>
              <a:t>Senses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C-4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 build="p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anhydrous_ammon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 Car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ontainers stack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8055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mtClean="0">
                <a:solidFill>
                  <a:schemeClr val="bg2"/>
                </a:solidFill>
              </a:rPr>
              <a:t>Container Stack Car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ontainer with big ho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2025"/>
            <a:ext cx="9512300" cy="713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Intermodal Containers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2"/>
                </a:solidFill>
                <a:latin typeface="+mn-lt"/>
              </a:rPr>
              <a:t>C-16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77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Non-Pressure Container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Pressure Container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 Tank Container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Specialized – Tube Trailer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93100" y="53721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Specialized – Open Top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C-16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92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Specialized - Cryogenic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C-16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 descr="signs on fen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3538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95325" y="2971800"/>
            <a:ext cx="7880350" cy="1028700"/>
          </a:xfrm>
        </p:spPr>
        <p:txBody>
          <a:bodyPr/>
          <a:lstStyle/>
          <a:p>
            <a:pPr algn="ctr"/>
            <a:r>
              <a:rPr lang="en-US" smtClean="0"/>
              <a:t>Markings and Colors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Other Recognition Clues?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8300" y="1790700"/>
            <a:ext cx="4343400" cy="2255838"/>
          </a:xfrm>
        </p:spPr>
        <p:txBody>
          <a:bodyPr/>
          <a:lstStyle/>
          <a:p>
            <a:r>
              <a:rPr lang="en-US" smtClean="0"/>
              <a:t>Responsible Party</a:t>
            </a:r>
          </a:p>
          <a:p>
            <a:r>
              <a:rPr lang="en-US" smtClean="0"/>
              <a:t>Witnesses</a:t>
            </a:r>
          </a:p>
          <a:p>
            <a:r>
              <a:rPr lang="en-US" smtClean="0"/>
              <a:t>Business plan</a:t>
            </a:r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4254500" y="1562100"/>
          <a:ext cx="4432300" cy="405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" name="Clip" r:id="rId3" imgW="1826640" imgH="1670040" progId="MS_ClipArt_Gallery.2">
                  <p:embed/>
                </p:oleObj>
              </mc:Choice>
              <mc:Fallback>
                <p:oleObj name="Clip" r:id="rId3" imgW="1826640" imgH="1670040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4500" y="1562100"/>
                        <a:ext cx="4432300" cy="405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C-4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DOT Placards and Labels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Purpose of system</a:t>
            </a:r>
          </a:p>
          <a:p>
            <a:pPr lvl="1"/>
            <a:r>
              <a:rPr lang="en-US" smtClean="0"/>
              <a:t>Provide visible warning</a:t>
            </a:r>
          </a:p>
          <a:p>
            <a:pPr lvl="1"/>
            <a:r>
              <a:rPr lang="en-US" smtClean="0"/>
              <a:t>Warn of hazards present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C-18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3" grpId="0" build="p" bldLvl="2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Marking Requirements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Must have placard and ID number</a:t>
            </a:r>
          </a:p>
          <a:p>
            <a:pPr lvl="1"/>
            <a:r>
              <a:rPr lang="en-US" smtClean="0"/>
              <a:t>ID number may be on orange panel</a:t>
            </a:r>
          </a:p>
          <a:p>
            <a:r>
              <a:rPr lang="en-US" smtClean="0"/>
              <a:t>Markings must be on each side and each end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C-18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ontainer on flatc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0"/>
            <a:ext cx="12631738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5779" name="Straight Arrow Connector 3"/>
          <p:cNvCxnSpPr>
            <a:cxnSpLocks noChangeShapeType="1"/>
          </p:cNvCxnSpPr>
          <p:nvPr/>
        </p:nvCxnSpPr>
        <p:spPr bwMode="auto">
          <a:xfrm flipV="1">
            <a:off x="673100" y="2933700"/>
            <a:ext cx="1676400" cy="685800"/>
          </a:xfrm>
          <a:prstGeom prst="straightConnector1">
            <a:avLst/>
          </a:prstGeom>
          <a:noFill/>
          <a:ln w="50800" algn="ctr">
            <a:solidFill>
              <a:schemeClr val="tx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5780" name="Straight Arrow Connector 4"/>
          <p:cNvCxnSpPr>
            <a:cxnSpLocks noChangeShapeType="1"/>
          </p:cNvCxnSpPr>
          <p:nvPr/>
        </p:nvCxnSpPr>
        <p:spPr bwMode="auto">
          <a:xfrm flipH="1" flipV="1">
            <a:off x="4330700" y="3009900"/>
            <a:ext cx="1676400" cy="685800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C-18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Placards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Displayed on shipping vehicle</a:t>
            </a:r>
          </a:p>
          <a:p>
            <a:r>
              <a:rPr lang="en-US" smtClean="0"/>
              <a:t>Diamond shaped</a:t>
            </a:r>
          </a:p>
          <a:p>
            <a:r>
              <a:rPr lang="en-US" smtClean="0"/>
              <a:t>At least 11 inches X 11 inches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C-18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ammonia trail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3" name="Oval 3"/>
          <p:cNvSpPr>
            <a:spLocks noChangeArrowheads="1"/>
          </p:cNvSpPr>
          <p:nvPr/>
        </p:nvSpPr>
        <p:spPr bwMode="auto">
          <a:xfrm>
            <a:off x="1282700" y="1485900"/>
            <a:ext cx="1676400" cy="1676400"/>
          </a:xfrm>
          <a:prstGeom prst="ellipse">
            <a:avLst/>
          </a:prstGeom>
          <a:noFill/>
          <a:ln w="5715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684" name="Oval 4"/>
          <p:cNvSpPr>
            <a:spLocks noChangeArrowheads="1"/>
          </p:cNvSpPr>
          <p:nvPr/>
        </p:nvSpPr>
        <p:spPr bwMode="auto">
          <a:xfrm>
            <a:off x="6159500" y="1333500"/>
            <a:ext cx="1676400" cy="1676400"/>
          </a:xfrm>
          <a:prstGeom prst="ellipse">
            <a:avLst/>
          </a:prstGeom>
          <a:noFill/>
          <a:ln w="5715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83" grpId="0" animBg="1"/>
      <p:bldP spid="19968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ChangeArrowheads="1"/>
          </p:cNvSpPr>
          <p:nvPr/>
        </p:nvSpPr>
        <p:spPr bwMode="auto">
          <a:xfrm>
            <a:off x="406400" y="2705100"/>
            <a:ext cx="2311400" cy="1041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19050" tIns="26987" rIns="19050" bIns="26987"/>
          <a:lstStyle/>
          <a:p>
            <a:pPr>
              <a:lnSpc>
                <a:spcPts val="3600"/>
              </a:lnSpc>
              <a:tabLst>
                <a:tab pos="457200" algn="l"/>
                <a:tab pos="914400" algn="l"/>
                <a:tab pos="1371600" algn="l"/>
              </a:tabLst>
              <a:defRPr/>
            </a:pPr>
            <a:r>
              <a:rPr lang="en-US" sz="3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 Helvetica Bold" charset="0"/>
              </a:rPr>
              <a:t>Background </a:t>
            </a:r>
            <a:br>
              <a:rPr lang="en-US" sz="3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 Helvetica Bold" charset="0"/>
              </a:rPr>
            </a:br>
            <a:r>
              <a:rPr lang="en-US" sz="3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 Helvetica Bold" charset="0"/>
              </a:rPr>
              <a:t>and Border</a:t>
            </a:r>
          </a:p>
        </p:txBody>
      </p:sp>
      <p:sp>
        <p:nvSpPr>
          <p:cNvPr id="78851" name="Rectangle 3"/>
          <p:cNvSpPr>
            <a:spLocks noChangeArrowheads="1"/>
          </p:cNvSpPr>
          <p:nvPr/>
        </p:nvSpPr>
        <p:spPr bwMode="auto">
          <a:xfrm rot="-8094208">
            <a:off x="3733800" y="2667000"/>
            <a:ext cx="2667000" cy="26670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52" name="Rectangle 4"/>
          <p:cNvSpPr>
            <a:spLocks noChangeArrowheads="1"/>
          </p:cNvSpPr>
          <p:nvPr/>
        </p:nvSpPr>
        <p:spPr bwMode="auto">
          <a:xfrm rot="-8094208">
            <a:off x="3808413" y="2743200"/>
            <a:ext cx="2514600" cy="2505075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Components of Placards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C-18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596900" y="2755900"/>
            <a:ext cx="231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3600"/>
              </a:lnSpc>
              <a:tabLst>
                <a:tab pos="457200" algn="l"/>
                <a:tab pos="914400" algn="l"/>
                <a:tab pos="1371600" algn="l"/>
              </a:tabLst>
            </a:pPr>
            <a:r>
              <a:rPr lang="en-US" sz="3000">
                <a:solidFill>
                  <a:srgbClr val="FFFFFF"/>
                </a:solidFill>
                <a:latin typeface="B Helvetica Bold" charset="0"/>
              </a:rPr>
              <a:t>Background </a:t>
            </a:r>
            <a:br>
              <a:rPr lang="en-US" sz="3000">
                <a:solidFill>
                  <a:srgbClr val="FFFFFF"/>
                </a:solidFill>
                <a:latin typeface="B Helvetica Bold" charset="0"/>
              </a:rPr>
            </a:br>
            <a:r>
              <a:rPr lang="en-US" sz="3000">
                <a:solidFill>
                  <a:srgbClr val="FFFFFF"/>
                </a:solidFill>
                <a:latin typeface="B Helvetica Bold" charset="0"/>
              </a:rPr>
              <a:t>and Border</a:t>
            </a:r>
          </a:p>
        </p:txBody>
      </p:sp>
      <p:sp>
        <p:nvSpPr>
          <p:cNvPr id="202755" name="Rectangle 3"/>
          <p:cNvSpPr>
            <a:spLocks noChangeArrowheads="1"/>
          </p:cNvSpPr>
          <p:nvPr/>
        </p:nvSpPr>
        <p:spPr bwMode="auto">
          <a:xfrm>
            <a:off x="6286500" y="2362200"/>
            <a:ext cx="1790700" cy="584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19050" tIns="26987" rIns="19050" bIns="26987"/>
          <a:lstStyle/>
          <a:p>
            <a:pPr>
              <a:lnSpc>
                <a:spcPts val="3600"/>
              </a:lnSpc>
              <a:tabLst>
                <a:tab pos="457200" algn="l"/>
                <a:tab pos="914400" algn="l"/>
                <a:tab pos="1371600" algn="l"/>
              </a:tabLst>
              <a:defRPr/>
            </a:pPr>
            <a:r>
              <a:rPr lang="en-US" sz="3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 Helvetica Bold" charset="0"/>
              </a:rPr>
              <a:t>Symbol</a:t>
            </a:r>
          </a:p>
        </p:txBody>
      </p:sp>
      <p:sp>
        <p:nvSpPr>
          <p:cNvPr id="79876" name="Rectangle 4"/>
          <p:cNvSpPr>
            <a:spLocks noChangeArrowheads="1"/>
          </p:cNvSpPr>
          <p:nvPr/>
        </p:nvSpPr>
        <p:spPr bwMode="auto">
          <a:xfrm rot="-8094208">
            <a:off x="3733800" y="2667000"/>
            <a:ext cx="2667000" cy="26670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877" name="Rectangle 5"/>
          <p:cNvSpPr>
            <a:spLocks noChangeArrowheads="1"/>
          </p:cNvSpPr>
          <p:nvPr/>
        </p:nvSpPr>
        <p:spPr bwMode="auto">
          <a:xfrm rot="-8094208">
            <a:off x="3808413" y="2743200"/>
            <a:ext cx="2514600" cy="2505075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9878" name="Group 6"/>
          <p:cNvGrpSpPr>
            <a:grpSpLocks/>
          </p:cNvGrpSpPr>
          <p:nvPr/>
        </p:nvGrpSpPr>
        <p:grpSpPr bwMode="auto">
          <a:xfrm>
            <a:off x="4495800" y="2895600"/>
            <a:ext cx="1143000" cy="696913"/>
            <a:chOff x="616" y="2192"/>
            <a:chExt cx="984" cy="600"/>
          </a:xfrm>
        </p:grpSpPr>
        <p:sp>
          <p:nvSpPr>
            <p:cNvPr id="79881" name="Freeform 7"/>
            <p:cNvSpPr>
              <a:spLocks/>
            </p:cNvSpPr>
            <p:nvPr/>
          </p:nvSpPr>
          <p:spPr bwMode="auto">
            <a:xfrm>
              <a:off x="632" y="2192"/>
              <a:ext cx="968" cy="592"/>
            </a:xfrm>
            <a:custGeom>
              <a:avLst/>
              <a:gdLst>
                <a:gd name="T0" fmla="*/ 904 w 968"/>
                <a:gd name="T1" fmla="*/ 464 h 592"/>
                <a:gd name="T2" fmla="*/ 872 w 968"/>
                <a:gd name="T3" fmla="*/ 456 h 592"/>
                <a:gd name="T4" fmla="*/ 152 w 968"/>
                <a:gd name="T5" fmla="*/ 96 h 592"/>
                <a:gd name="T6" fmla="*/ 136 w 968"/>
                <a:gd name="T7" fmla="*/ 80 h 592"/>
                <a:gd name="T8" fmla="*/ 120 w 968"/>
                <a:gd name="T9" fmla="*/ 56 h 592"/>
                <a:gd name="T10" fmla="*/ 112 w 968"/>
                <a:gd name="T11" fmla="*/ 48 h 592"/>
                <a:gd name="T12" fmla="*/ 104 w 968"/>
                <a:gd name="T13" fmla="*/ 32 h 592"/>
                <a:gd name="T14" fmla="*/ 96 w 968"/>
                <a:gd name="T15" fmla="*/ 24 h 592"/>
                <a:gd name="T16" fmla="*/ 88 w 968"/>
                <a:gd name="T17" fmla="*/ 8 h 592"/>
                <a:gd name="T18" fmla="*/ 80 w 968"/>
                <a:gd name="T19" fmla="*/ 8 h 592"/>
                <a:gd name="T20" fmla="*/ 64 w 968"/>
                <a:gd name="T21" fmla="*/ 0 h 592"/>
                <a:gd name="T22" fmla="*/ 48 w 968"/>
                <a:gd name="T23" fmla="*/ 0 h 592"/>
                <a:gd name="T24" fmla="*/ 32 w 968"/>
                <a:gd name="T25" fmla="*/ 0 h 592"/>
                <a:gd name="T26" fmla="*/ 24 w 968"/>
                <a:gd name="T27" fmla="*/ 8 h 592"/>
                <a:gd name="T28" fmla="*/ 8 w 968"/>
                <a:gd name="T29" fmla="*/ 24 h 592"/>
                <a:gd name="T30" fmla="*/ 8 w 968"/>
                <a:gd name="T31" fmla="*/ 40 h 592"/>
                <a:gd name="T32" fmla="*/ 8 w 968"/>
                <a:gd name="T33" fmla="*/ 56 h 592"/>
                <a:gd name="T34" fmla="*/ 16 w 968"/>
                <a:gd name="T35" fmla="*/ 72 h 592"/>
                <a:gd name="T36" fmla="*/ 0 w 968"/>
                <a:gd name="T37" fmla="*/ 80 h 592"/>
                <a:gd name="T38" fmla="*/ 0 w 968"/>
                <a:gd name="T39" fmla="*/ 88 h 592"/>
                <a:gd name="T40" fmla="*/ 0 w 968"/>
                <a:gd name="T41" fmla="*/ 104 h 592"/>
                <a:gd name="T42" fmla="*/ 0 w 968"/>
                <a:gd name="T43" fmla="*/ 120 h 592"/>
                <a:gd name="T44" fmla="*/ 16 w 968"/>
                <a:gd name="T45" fmla="*/ 128 h 592"/>
                <a:gd name="T46" fmla="*/ 32 w 968"/>
                <a:gd name="T47" fmla="*/ 136 h 592"/>
                <a:gd name="T48" fmla="*/ 48 w 968"/>
                <a:gd name="T49" fmla="*/ 136 h 592"/>
                <a:gd name="T50" fmla="*/ 64 w 968"/>
                <a:gd name="T51" fmla="*/ 136 h 592"/>
                <a:gd name="T52" fmla="*/ 96 w 968"/>
                <a:gd name="T53" fmla="*/ 144 h 592"/>
                <a:gd name="T54" fmla="*/ 144 w 968"/>
                <a:gd name="T55" fmla="*/ 160 h 592"/>
                <a:gd name="T56" fmla="*/ 824 w 968"/>
                <a:gd name="T57" fmla="*/ 504 h 592"/>
                <a:gd name="T58" fmla="*/ 848 w 968"/>
                <a:gd name="T59" fmla="*/ 528 h 592"/>
                <a:gd name="T60" fmla="*/ 872 w 968"/>
                <a:gd name="T61" fmla="*/ 552 h 592"/>
                <a:gd name="T62" fmla="*/ 880 w 968"/>
                <a:gd name="T63" fmla="*/ 568 h 592"/>
                <a:gd name="T64" fmla="*/ 896 w 968"/>
                <a:gd name="T65" fmla="*/ 584 h 592"/>
                <a:gd name="T66" fmla="*/ 904 w 968"/>
                <a:gd name="T67" fmla="*/ 592 h 592"/>
                <a:gd name="T68" fmla="*/ 920 w 968"/>
                <a:gd name="T69" fmla="*/ 592 h 592"/>
                <a:gd name="T70" fmla="*/ 936 w 968"/>
                <a:gd name="T71" fmla="*/ 584 h 592"/>
                <a:gd name="T72" fmla="*/ 944 w 968"/>
                <a:gd name="T73" fmla="*/ 584 h 592"/>
                <a:gd name="T74" fmla="*/ 952 w 968"/>
                <a:gd name="T75" fmla="*/ 568 h 592"/>
                <a:gd name="T76" fmla="*/ 960 w 968"/>
                <a:gd name="T77" fmla="*/ 552 h 592"/>
                <a:gd name="T78" fmla="*/ 960 w 968"/>
                <a:gd name="T79" fmla="*/ 544 h 592"/>
                <a:gd name="T80" fmla="*/ 952 w 968"/>
                <a:gd name="T81" fmla="*/ 536 h 592"/>
                <a:gd name="T82" fmla="*/ 960 w 968"/>
                <a:gd name="T83" fmla="*/ 528 h 592"/>
                <a:gd name="T84" fmla="*/ 968 w 968"/>
                <a:gd name="T85" fmla="*/ 520 h 592"/>
                <a:gd name="T86" fmla="*/ 968 w 968"/>
                <a:gd name="T87" fmla="*/ 504 h 592"/>
                <a:gd name="T88" fmla="*/ 968 w 968"/>
                <a:gd name="T89" fmla="*/ 488 h 592"/>
                <a:gd name="T90" fmla="*/ 960 w 968"/>
                <a:gd name="T91" fmla="*/ 480 h 592"/>
                <a:gd name="T92" fmla="*/ 944 w 968"/>
                <a:gd name="T93" fmla="*/ 472 h 592"/>
                <a:gd name="T94" fmla="*/ 928 w 968"/>
                <a:gd name="T95" fmla="*/ 472 h 592"/>
                <a:gd name="T96" fmla="*/ 904 w 968"/>
                <a:gd name="T97" fmla="*/ 464 h 59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68"/>
                <a:gd name="T148" fmla="*/ 0 h 592"/>
                <a:gd name="T149" fmla="*/ 968 w 968"/>
                <a:gd name="T150" fmla="*/ 592 h 59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68" h="592">
                  <a:moveTo>
                    <a:pt x="904" y="464"/>
                  </a:moveTo>
                  <a:lnTo>
                    <a:pt x="872" y="456"/>
                  </a:lnTo>
                  <a:lnTo>
                    <a:pt x="152" y="96"/>
                  </a:lnTo>
                  <a:lnTo>
                    <a:pt x="136" y="80"/>
                  </a:lnTo>
                  <a:lnTo>
                    <a:pt x="120" y="56"/>
                  </a:lnTo>
                  <a:lnTo>
                    <a:pt x="112" y="48"/>
                  </a:lnTo>
                  <a:lnTo>
                    <a:pt x="104" y="32"/>
                  </a:lnTo>
                  <a:lnTo>
                    <a:pt x="96" y="24"/>
                  </a:lnTo>
                  <a:lnTo>
                    <a:pt x="88" y="8"/>
                  </a:lnTo>
                  <a:lnTo>
                    <a:pt x="80" y="8"/>
                  </a:lnTo>
                  <a:lnTo>
                    <a:pt x="64" y="0"/>
                  </a:lnTo>
                  <a:lnTo>
                    <a:pt x="48" y="0"/>
                  </a:lnTo>
                  <a:lnTo>
                    <a:pt x="32" y="0"/>
                  </a:lnTo>
                  <a:lnTo>
                    <a:pt x="24" y="8"/>
                  </a:lnTo>
                  <a:lnTo>
                    <a:pt x="8" y="24"/>
                  </a:lnTo>
                  <a:lnTo>
                    <a:pt x="8" y="40"/>
                  </a:lnTo>
                  <a:lnTo>
                    <a:pt x="8" y="56"/>
                  </a:lnTo>
                  <a:lnTo>
                    <a:pt x="16" y="72"/>
                  </a:lnTo>
                  <a:lnTo>
                    <a:pt x="0" y="80"/>
                  </a:lnTo>
                  <a:lnTo>
                    <a:pt x="0" y="88"/>
                  </a:lnTo>
                  <a:lnTo>
                    <a:pt x="0" y="104"/>
                  </a:lnTo>
                  <a:lnTo>
                    <a:pt x="0" y="120"/>
                  </a:lnTo>
                  <a:lnTo>
                    <a:pt x="16" y="128"/>
                  </a:lnTo>
                  <a:lnTo>
                    <a:pt x="32" y="136"/>
                  </a:lnTo>
                  <a:lnTo>
                    <a:pt x="48" y="136"/>
                  </a:lnTo>
                  <a:lnTo>
                    <a:pt x="64" y="136"/>
                  </a:lnTo>
                  <a:lnTo>
                    <a:pt x="96" y="144"/>
                  </a:lnTo>
                  <a:lnTo>
                    <a:pt x="144" y="160"/>
                  </a:lnTo>
                  <a:lnTo>
                    <a:pt x="824" y="504"/>
                  </a:lnTo>
                  <a:lnTo>
                    <a:pt x="848" y="528"/>
                  </a:lnTo>
                  <a:lnTo>
                    <a:pt x="872" y="552"/>
                  </a:lnTo>
                  <a:lnTo>
                    <a:pt x="880" y="568"/>
                  </a:lnTo>
                  <a:lnTo>
                    <a:pt x="896" y="584"/>
                  </a:lnTo>
                  <a:lnTo>
                    <a:pt x="904" y="592"/>
                  </a:lnTo>
                  <a:lnTo>
                    <a:pt x="920" y="592"/>
                  </a:lnTo>
                  <a:lnTo>
                    <a:pt x="936" y="584"/>
                  </a:lnTo>
                  <a:lnTo>
                    <a:pt x="944" y="584"/>
                  </a:lnTo>
                  <a:lnTo>
                    <a:pt x="952" y="568"/>
                  </a:lnTo>
                  <a:lnTo>
                    <a:pt x="960" y="552"/>
                  </a:lnTo>
                  <a:lnTo>
                    <a:pt x="960" y="544"/>
                  </a:lnTo>
                  <a:lnTo>
                    <a:pt x="952" y="536"/>
                  </a:lnTo>
                  <a:lnTo>
                    <a:pt x="960" y="528"/>
                  </a:lnTo>
                  <a:lnTo>
                    <a:pt x="968" y="520"/>
                  </a:lnTo>
                  <a:lnTo>
                    <a:pt x="968" y="504"/>
                  </a:lnTo>
                  <a:lnTo>
                    <a:pt x="968" y="488"/>
                  </a:lnTo>
                  <a:lnTo>
                    <a:pt x="960" y="480"/>
                  </a:lnTo>
                  <a:lnTo>
                    <a:pt x="944" y="472"/>
                  </a:lnTo>
                  <a:lnTo>
                    <a:pt x="928" y="472"/>
                  </a:lnTo>
                  <a:lnTo>
                    <a:pt x="904" y="464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82" name="Freeform 8"/>
            <p:cNvSpPr>
              <a:spLocks/>
            </p:cNvSpPr>
            <p:nvPr/>
          </p:nvSpPr>
          <p:spPr bwMode="auto">
            <a:xfrm>
              <a:off x="616" y="2192"/>
              <a:ext cx="968" cy="600"/>
            </a:xfrm>
            <a:custGeom>
              <a:avLst/>
              <a:gdLst>
                <a:gd name="T0" fmla="*/ 96 w 968"/>
                <a:gd name="T1" fmla="*/ 464 h 600"/>
                <a:gd name="T2" fmla="*/ 808 w 968"/>
                <a:gd name="T3" fmla="*/ 104 h 600"/>
                <a:gd name="T4" fmla="*/ 832 w 968"/>
                <a:gd name="T5" fmla="*/ 88 h 600"/>
                <a:gd name="T6" fmla="*/ 848 w 968"/>
                <a:gd name="T7" fmla="*/ 72 h 600"/>
                <a:gd name="T8" fmla="*/ 864 w 968"/>
                <a:gd name="T9" fmla="*/ 48 h 600"/>
                <a:gd name="T10" fmla="*/ 872 w 968"/>
                <a:gd name="T11" fmla="*/ 24 h 600"/>
                <a:gd name="T12" fmla="*/ 880 w 968"/>
                <a:gd name="T13" fmla="*/ 16 h 600"/>
                <a:gd name="T14" fmla="*/ 896 w 968"/>
                <a:gd name="T15" fmla="*/ 8 h 600"/>
                <a:gd name="T16" fmla="*/ 912 w 968"/>
                <a:gd name="T17" fmla="*/ 0 h 600"/>
                <a:gd name="T18" fmla="*/ 928 w 968"/>
                <a:gd name="T19" fmla="*/ 8 h 600"/>
                <a:gd name="T20" fmla="*/ 944 w 968"/>
                <a:gd name="T21" fmla="*/ 16 h 600"/>
                <a:gd name="T22" fmla="*/ 952 w 968"/>
                <a:gd name="T23" fmla="*/ 24 h 600"/>
                <a:gd name="T24" fmla="*/ 960 w 968"/>
                <a:gd name="T25" fmla="*/ 40 h 600"/>
                <a:gd name="T26" fmla="*/ 960 w 968"/>
                <a:gd name="T27" fmla="*/ 48 h 600"/>
                <a:gd name="T28" fmla="*/ 960 w 968"/>
                <a:gd name="T29" fmla="*/ 64 h 600"/>
                <a:gd name="T30" fmla="*/ 952 w 968"/>
                <a:gd name="T31" fmla="*/ 72 h 600"/>
                <a:gd name="T32" fmla="*/ 960 w 968"/>
                <a:gd name="T33" fmla="*/ 80 h 600"/>
                <a:gd name="T34" fmla="*/ 968 w 968"/>
                <a:gd name="T35" fmla="*/ 88 h 600"/>
                <a:gd name="T36" fmla="*/ 968 w 968"/>
                <a:gd name="T37" fmla="*/ 112 h 600"/>
                <a:gd name="T38" fmla="*/ 968 w 968"/>
                <a:gd name="T39" fmla="*/ 128 h 600"/>
                <a:gd name="T40" fmla="*/ 960 w 968"/>
                <a:gd name="T41" fmla="*/ 136 h 600"/>
                <a:gd name="T42" fmla="*/ 944 w 968"/>
                <a:gd name="T43" fmla="*/ 136 h 600"/>
                <a:gd name="T44" fmla="*/ 936 w 968"/>
                <a:gd name="T45" fmla="*/ 144 h 600"/>
                <a:gd name="T46" fmla="*/ 920 w 968"/>
                <a:gd name="T47" fmla="*/ 144 h 600"/>
                <a:gd name="T48" fmla="*/ 896 w 968"/>
                <a:gd name="T49" fmla="*/ 144 h 600"/>
                <a:gd name="T50" fmla="*/ 888 w 968"/>
                <a:gd name="T51" fmla="*/ 152 h 600"/>
                <a:gd name="T52" fmla="*/ 832 w 968"/>
                <a:gd name="T53" fmla="*/ 168 h 600"/>
                <a:gd name="T54" fmla="*/ 152 w 968"/>
                <a:gd name="T55" fmla="*/ 512 h 600"/>
                <a:gd name="T56" fmla="*/ 128 w 968"/>
                <a:gd name="T57" fmla="*/ 528 h 600"/>
                <a:gd name="T58" fmla="*/ 104 w 968"/>
                <a:gd name="T59" fmla="*/ 552 h 600"/>
                <a:gd name="T60" fmla="*/ 88 w 968"/>
                <a:gd name="T61" fmla="*/ 576 h 600"/>
                <a:gd name="T62" fmla="*/ 80 w 968"/>
                <a:gd name="T63" fmla="*/ 584 h 600"/>
                <a:gd name="T64" fmla="*/ 64 w 968"/>
                <a:gd name="T65" fmla="*/ 592 h 600"/>
                <a:gd name="T66" fmla="*/ 56 w 968"/>
                <a:gd name="T67" fmla="*/ 592 h 600"/>
                <a:gd name="T68" fmla="*/ 48 w 968"/>
                <a:gd name="T69" fmla="*/ 600 h 600"/>
                <a:gd name="T70" fmla="*/ 40 w 968"/>
                <a:gd name="T71" fmla="*/ 592 h 600"/>
                <a:gd name="T72" fmla="*/ 24 w 968"/>
                <a:gd name="T73" fmla="*/ 584 h 600"/>
                <a:gd name="T74" fmla="*/ 16 w 968"/>
                <a:gd name="T75" fmla="*/ 576 h 600"/>
                <a:gd name="T76" fmla="*/ 8 w 968"/>
                <a:gd name="T77" fmla="*/ 560 h 600"/>
                <a:gd name="T78" fmla="*/ 8 w 968"/>
                <a:gd name="T79" fmla="*/ 552 h 600"/>
                <a:gd name="T80" fmla="*/ 16 w 968"/>
                <a:gd name="T81" fmla="*/ 544 h 600"/>
                <a:gd name="T82" fmla="*/ 0 w 968"/>
                <a:gd name="T83" fmla="*/ 536 h 600"/>
                <a:gd name="T84" fmla="*/ 0 w 968"/>
                <a:gd name="T85" fmla="*/ 520 h 600"/>
                <a:gd name="T86" fmla="*/ 0 w 968"/>
                <a:gd name="T87" fmla="*/ 504 h 600"/>
                <a:gd name="T88" fmla="*/ 0 w 968"/>
                <a:gd name="T89" fmla="*/ 496 h 600"/>
                <a:gd name="T90" fmla="*/ 8 w 968"/>
                <a:gd name="T91" fmla="*/ 488 h 600"/>
                <a:gd name="T92" fmla="*/ 24 w 968"/>
                <a:gd name="T93" fmla="*/ 480 h 600"/>
                <a:gd name="T94" fmla="*/ 40 w 968"/>
                <a:gd name="T95" fmla="*/ 480 h 600"/>
                <a:gd name="T96" fmla="*/ 64 w 968"/>
                <a:gd name="T97" fmla="*/ 472 h 600"/>
                <a:gd name="T98" fmla="*/ 96 w 968"/>
                <a:gd name="T99" fmla="*/ 464 h 60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68"/>
                <a:gd name="T151" fmla="*/ 0 h 600"/>
                <a:gd name="T152" fmla="*/ 968 w 968"/>
                <a:gd name="T153" fmla="*/ 600 h 60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68" h="600">
                  <a:moveTo>
                    <a:pt x="96" y="464"/>
                  </a:moveTo>
                  <a:lnTo>
                    <a:pt x="808" y="104"/>
                  </a:lnTo>
                  <a:lnTo>
                    <a:pt x="832" y="88"/>
                  </a:lnTo>
                  <a:lnTo>
                    <a:pt x="848" y="72"/>
                  </a:lnTo>
                  <a:lnTo>
                    <a:pt x="864" y="48"/>
                  </a:lnTo>
                  <a:lnTo>
                    <a:pt x="872" y="24"/>
                  </a:lnTo>
                  <a:lnTo>
                    <a:pt x="880" y="16"/>
                  </a:lnTo>
                  <a:lnTo>
                    <a:pt x="896" y="8"/>
                  </a:lnTo>
                  <a:lnTo>
                    <a:pt x="912" y="0"/>
                  </a:lnTo>
                  <a:lnTo>
                    <a:pt x="928" y="8"/>
                  </a:lnTo>
                  <a:lnTo>
                    <a:pt x="944" y="16"/>
                  </a:lnTo>
                  <a:lnTo>
                    <a:pt x="952" y="24"/>
                  </a:lnTo>
                  <a:lnTo>
                    <a:pt x="960" y="40"/>
                  </a:lnTo>
                  <a:lnTo>
                    <a:pt x="960" y="48"/>
                  </a:lnTo>
                  <a:lnTo>
                    <a:pt x="960" y="64"/>
                  </a:lnTo>
                  <a:lnTo>
                    <a:pt x="952" y="72"/>
                  </a:lnTo>
                  <a:lnTo>
                    <a:pt x="960" y="80"/>
                  </a:lnTo>
                  <a:lnTo>
                    <a:pt x="968" y="88"/>
                  </a:lnTo>
                  <a:lnTo>
                    <a:pt x="968" y="112"/>
                  </a:lnTo>
                  <a:lnTo>
                    <a:pt x="968" y="128"/>
                  </a:lnTo>
                  <a:lnTo>
                    <a:pt x="960" y="136"/>
                  </a:lnTo>
                  <a:lnTo>
                    <a:pt x="944" y="136"/>
                  </a:lnTo>
                  <a:lnTo>
                    <a:pt x="936" y="144"/>
                  </a:lnTo>
                  <a:lnTo>
                    <a:pt x="920" y="144"/>
                  </a:lnTo>
                  <a:lnTo>
                    <a:pt x="896" y="144"/>
                  </a:lnTo>
                  <a:lnTo>
                    <a:pt x="888" y="152"/>
                  </a:lnTo>
                  <a:lnTo>
                    <a:pt x="832" y="168"/>
                  </a:lnTo>
                  <a:lnTo>
                    <a:pt x="152" y="512"/>
                  </a:lnTo>
                  <a:lnTo>
                    <a:pt x="128" y="528"/>
                  </a:lnTo>
                  <a:lnTo>
                    <a:pt x="104" y="552"/>
                  </a:lnTo>
                  <a:lnTo>
                    <a:pt x="88" y="576"/>
                  </a:lnTo>
                  <a:lnTo>
                    <a:pt x="80" y="584"/>
                  </a:lnTo>
                  <a:lnTo>
                    <a:pt x="64" y="592"/>
                  </a:lnTo>
                  <a:lnTo>
                    <a:pt x="56" y="592"/>
                  </a:lnTo>
                  <a:lnTo>
                    <a:pt x="48" y="600"/>
                  </a:lnTo>
                  <a:lnTo>
                    <a:pt x="40" y="592"/>
                  </a:lnTo>
                  <a:lnTo>
                    <a:pt x="24" y="584"/>
                  </a:lnTo>
                  <a:lnTo>
                    <a:pt x="16" y="576"/>
                  </a:lnTo>
                  <a:lnTo>
                    <a:pt x="8" y="560"/>
                  </a:lnTo>
                  <a:lnTo>
                    <a:pt x="8" y="552"/>
                  </a:lnTo>
                  <a:lnTo>
                    <a:pt x="16" y="544"/>
                  </a:lnTo>
                  <a:lnTo>
                    <a:pt x="0" y="536"/>
                  </a:lnTo>
                  <a:lnTo>
                    <a:pt x="0" y="520"/>
                  </a:lnTo>
                  <a:lnTo>
                    <a:pt x="0" y="504"/>
                  </a:lnTo>
                  <a:lnTo>
                    <a:pt x="0" y="496"/>
                  </a:lnTo>
                  <a:lnTo>
                    <a:pt x="8" y="488"/>
                  </a:lnTo>
                  <a:lnTo>
                    <a:pt x="24" y="480"/>
                  </a:lnTo>
                  <a:lnTo>
                    <a:pt x="40" y="480"/>
                  </a:lnTo>
                  <a:lnTo>
                    <a:pt x="64" y="472"/>
                  </a:lnTo>
                  <a:lnTo>
                    <a:pt x="96" y="464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83" name="Freeform 9"/>
            <p:cNvSpPr>
              <a:spLocks/>
            </p:cNvSpPr>
            <p:nvPr/>
          </p:nvSpPr>
          <p:spPr bwMode="auto">
            <a:xfrm>
              <a:off x="936" y="2536"/>
              <a:ext cx="56" cy="64"/>
            </a:xfrm>
            <a:custGeom>
              <a:avLst/>
              <a:gdLst>
                <a:gd name="T0" fmla="*/ 0 w 56"/>
                <a:gd name="T1" fmla="*/ 8 h 64"/>
                <a:gd name="T2" fmla="*/ 8 w 56"/>
                <a:gd name="T3" fmla="*/ 16 h 64"/>
                <a:gd name="T4" fmla="*/ 8 w 56"/>
                <a:gd name="T5" fmla="*/ 32 h 64"/>
                <a:gd name="T6" fmla="*/ 16 w 56"/>
                <a:gd name="T7" fmla="*/ 40 h 64"/>
                <a:gd name="T8" fmla="*/ 24 w 56"/>
                <a:gd name="T9" fmla="*/ 48 h 64"/>
                <a:gd name="T10" fmla="*/ 32 w 56"/>
                <a:gd name="T11" fmla="*/ 56 h 64"/>
                <a:gd name="T12" fmla="*/ 32 w 56"/>
                <a:gd name="T13" fmla="*/ 64 h 64"/>
                <a:gd name="T14" fmla="*/ 56 w 56"/>
                <a:gd name="T15" fmla="*/ 48 h 64"/>
                <a:gd name="T16" fmla="*/ 16 w 56"/>
                <a:gd name="T17" fmla="*/ 0 h 64"/>
                <a:gd name="T18" fmla="*/ 0 w 56"/>
                <a:gd name="T19" fmla="*/ 8 h 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6"/>
                <a:gd name="T31" fmla="*/ 0 h 64"/>
                <a:gd name="T32" fmla="*/ 56 w 56"/>
                <a:gd name="T33" fmla="*/ 64 h 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6" h="64">
                  <a:moveTo>
                    <a:pt x="0" y="8"/>
                  </a:moveTo>
                  <a:lnTo>
                    <a:pt x="8" y="16"/>
                  </a:lnTo>
                  <a:lnTo>
                    <a:pt x="8" y="32"/>
                  </a:lnTo>
                  <a:lnTo>
                    <a:pt x="16" y="40"/>
                  </a:lnTo>
                  <a:lnTo>
                    <a:pt x="24" y="48"/>
                  </a:lnTo>
                  <a:lnTo>
                    <a:pt x="32" y="56"/>
                  </a:lnTo>
                  <a:lnTo>
                    <a:pt x="32" y="64"/>
                  </a:lnTo>
                  <a:lnTo>
                    <a:pt x="56" y="48"/>
                  </a:lnTo>
                  <a:lnTo>
                    <a:pt x="16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84" name="Freeform 10"/>
            <p:cNvSpPr>
              <a:spLocks/>
            </p:cNvSpPr>
            <p:nvPr/>
          </p:nvSpPr>
          <p:spPr bwMode="auto">
            <a:xfrm>
              <a:off x="1232" y="2528"/>
              <a:ext cx="48" cy="64"/>
            </a:xfrm>
            <a:custGeom>
              <a:avLst/>
              <a:gdLst>
                <a:gd name="T0" fmla="*/ 48 w 48"/>
                <a:gd name="T1" fmla="*/ 16 h 64"/>
                <a:gd name="T2" fmla="*/ 48 w 48"/>
                <a:gd name="T3" fmla="*/ 24 h 64"/>
                <a:gd name="T4" fmla="*/ 40 w 48"/>
                <a:gd name="T5" fmla="*/ 32 h 64"/>
                <a:gd name="T6" fmla="*/ 32 w 48"/>
                <a:gd name="T7" fmla="*/ 48 h 64"/>
                <a:gd name="T8" fmla="*/ 32 w 48"/>
                <a:gd name="T9" fmla="*/ 56 h 64"/>
                <a:gd name="T10" fmla="*/ 24 w 48"/>
                <a:gd name="T11" fmla="*/ 64 h 64"/>
                <a:gd name="T12" fmla="*/ 16 w 48"/>
                <a:gd name="T13" fmla="*/ 64 h 64"/>
                <a:gd name="T14" fmla="*/ 0 w 48"/>
                <a:gd name="T15" fmla="*/ 56 h 64"/>
                <a:gd name="T16" fmla="*/ 32 w 48"/>
                <a:gd name="T17" fmla="*/ 0 h 64"/>
                <a:gd name="T18" fmla="*/ 48 w 48"/>
                <a:gd name="T19" fmla="*/ 16 h 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8"/>
                <a:gd name="T31" fmla="*/ 0 h 64"/>
                <a:gd name="T32" fmla="*/ 48 w 48"/>
                <a:gd name="T33" fmla="*/ 64 h 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8" h="64">
                  <a:moveTo>
                    <a:pt x="48" y="16"/>
                  </a:moveTo>
                  <a:lnTo>
                    <a:pt x="48" y="24"/>
                  </a:lnTo>
                  <a:lnTo>
                    <a:pt x="40" y="32"/>
                  </a:lnTo>
                  <a:lnTo>
                    <a:pt x="32" y="48"/>
                  </a:lnTo>
                  <a:lnTo>
                    <a:pt x="32" y="56"/>
                  </a:lnTo>
                  <a:lnTo>
                    <a:pt x="24" y="64"/>
                  </a:lnTo>
                  <a:lnTo>
                    <a:pt x="16" y="64"/>
                  </a:lnTo>
                  <a:lnTo>
                    <a:pt x="0" y="56"/>
                  </a:lnTo>
                  <a:lnTo>
                    <a:pt x="32" y="0"/>
                  </a:lnTo>
                  <a:lnTo>
                    <a:pt x="48" y="16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85" name="Freeform 11"/>
            <p:cNvSpPr>
              <a:spLocks/>
            </p:cNvSpPr>
            <p:nvPr/>
          </p:nvSpPr>
          <p:spPr bwMode="auto">
            <a:xfrm>
              <a:off x="944" y="2376"/>
              <a:ext cx="24" cy="72"/>
            </a:xfrm>
            <a:custGeom>
              <a:avLst/>
              <a:gdLst>
                <a:gd name="T0" fmla="*/ 8 w 24"/>
                <a:gd name="T1" fmla="*/ 0 h 72"/>
                <a:gd name="T2" fmla="*/ 0 w 24"/>
                <a:gd name="T3" fmla="*/ 8 h 72"/>
                <a:gd name="T4" fmla="*/ 0 w 24"/>
                <a:gd name="T5" fmla="*/ 16 h 72"/>
                <a:gd name="T6" fmla="*/ 0 w 24"/>
                <a:gd name="T7" fmla="*/ 16 h 72"/>
                <a:gd name="T8" fmla="*/ 0 w 24"/>
                <a:gd name="T9" fmla="*/ 24 h 72"/>
                <a:gd name="T10" fmla="*/ 8 w 24"/>
                <a:gd name="T11" fmla="*/ 24 h 72"/>
                <a:gd name="T12" fmla="*/ 8 w 24"/>
                <a:gd name="T13" fmla="*/ 32 h 72"/>
                <a:gd name="T14" fmla="*/ 8 w 24"/>
                <a:gd name="T15" fmla="*/ 40 h 72"/>
                <a:gd name="T16" fmla="*/ 8 w 24"/>
                <a:gd name="T17" fmla="*/ 48 h 72"/>
                <a:gd name="T18" fmla="*/ 0 w 24"/>
                <a:gd name="T19" fmla="*/ 48 h 72"/>
                <a:gd name="T20" fmla="*/ 0 w 24"/>
                <a:gd name="T21" fmla="*/ 56 h 72"/>
                <a:gd name="T22" fmla="*/ 0 w 24"/>
                <a:gd name="T23" fmla="*/ 64 h 72"/>
                <a:gd name="T24" fmla="*/ 16 w 24"/>
                <a:gd name="T25" fmla="*/ 72 h 72"/>
                <a:gd name="T26" fmla="*/ 24 w 24"/>
                <a:gd name="T27" fmla="*/ 24 h 72"/>
                <a:gd name="T28" fmla="*/ 24 w 24"/>
                <a:gd name="T29" fmla="*/ 8 h 72"/>
                <a:gd name="T30" fmla="*/ 8 w 24"/>
                <a:gd name="T31" fmla="*/ 0 h 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4"/>
                <a:gd name="T49" fmla="*/ 0 h 72"/>
                <a:gd name="T50" fmla="*/ 24 w 24"/>
                <a:gd name="T51" fmla="*/ 72 h 7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4" h="72">
                  <a:moveTo>
                    <a:pt x="8" y="0"/>
                  </a:moveTo>
                  <a:lnTo>
                    <a:pt x="0" y="8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8" y="24"/>
                  </a:lnTo>
                  <a:lnTo>
                    <a:pt x="8" y="32"/>
                  </a:lnTo>
                  <a:lnTo>
                    <a:pt x="8" y="40"/>
                  </a:lnTo>
                  <a:lnTo>
                    <a:pt x="8" y="48"/>
                  </a:lnTo>
                  <a:lnTo>
                    <a:pt x="0" y="48"/>
                  </a:lnTo>
                  <a:lnTo>
                    <a:pt x="0" y="56"/>
                  </a:lnTo>
                  <a:lnTo>
                    <a:pt x="0" y="64"/>
                  </a:lnTo>
                  <a:lnTo>
                    <a:pt x="16" y="72"/>
                  </a:lnTo>
                  <a:lnTo>
                    <a:pt x="24" y="24"/>
                  </a:lnTo>
                  <a:lnTo>
                    <a:pt x="24" y="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86" name="Freeform 12"/>
            <p:cNvSpPr>
              <a:spLocks/>
            </p:cNvSpPr>
            <p:nvPr/>
          </p:nvSpPr>
          <p:spPr bwMode="auto">
            <a:xfrm>
              <a:off x="1248" y="2376"/>
              <a:ext cx="24" cy="80"/>
            </a:xfrm>
            <a:custGeom>
              <a:avLst/>
              <a:gdLst>
                <a:gd name="T0" fmla="*/ 24 w 24"/>
                <a:gd name="T1" fmla="*/ 0 h 80"/>
                <a:gd name="T2" fmla="*/ 24 w 24"/>
                <a:gd name="T3" fmla="*/ 8 h 80"/>
                <a:gd name="T4" fmla="*/ 24 w 24"/>
                <a:gd name="T5" fmla="*/ 16 h 80"/>
                <a:gd name="T6" fmla="*/ 24 w 24"/>
                <a:gd name="T7" fmla="*/ 24 h 80"/>
                <a:gd name="T8" fmla="*/ 24 w 24"/>
                <a:gd name="T9" fmla="*/ 24 h 80"/>
                <a:gd name="T10" fmla="*/ 24 w 24"/>
                <a:gd name="T11" fmla="*/ 32 h 80"/>
                <a:gd name="T12" fmla="*/ 24 w 24"/>
                <a:gd name="T13" fmla="*/ 40 h 80"/>
                <a:gd name="T14" fmla="*/ 16 w 24"/>
                <a:gd name="T15" fmla="*/ 48 h 80"/>
                <a:gd name="T16" fmla="*/ 24 w 24"/>
                <a:gd name="T17" fmla="*/ 48 h 80"/>
                <a:gd name="T18" fmla="*/ 24 w 24"/>
                <a:gd name="T19" fmla="*/ 56 h 80"/>
                <a:gd name="T20" fmla="*/ 24 w 24"/>
                <a:gd name="T21" fmla="*/ 64 h 80"/>
                <a:gd name="T22" fmla="*/ 24 w 24"/>
                <a:gd name="T23" fmla="*/ 72 h 80"/>
                <a:gd name="T24" fmla="*/ 8 w 24"/>
                <a:gd name="T25" fmla="*/ 80 h 80"/>
                <a:gd name="T26" fmla="*/ 0 w 24"/>
                <a:gd name="T27" fmla="*/ 32 h 80"/>
                <a:gd name="T28" fmla="*/ 0 w 24"/>
                <a:gd name="T29" fmla="*/ 16 h 80"/>
                <a:gd name="T30" fmla="*/ 24 w 24"/>
                <a:gd name="T31" fmla="*/ 0 h 8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4"/>
                <a:gd name="T49" fmla="*/ 0 h 80"/>
                <a:gd name="T50" fmla="*/ 24 w 24"/>
                <a:gd name="T51" fmla="*/ 80 h 8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4" h="80">
                  <a:moveTo>
                    <a:pt x="24" y="0"/>
                  </a:moveTo>
                  <a:lnTo>
                    <a:pt x="24" y="8"/>
                  </a:lnTo>
                  <a:lnTo>
                    <a:pt x="24" y="16"/>
                  </a:lnTo>
                  <a:lnTo>
                    <a:pt x="24" y="24"/>
                  </a:lnTo>
                  <a:lnTo>
                    <a:pt x="24" y="32"/>
                  </a:lnTo>
                  <a:lnTo>
                    <a:pt x="24" y="40"/>
                  </a:lnTo>
                  <a:lnTo>
                    <a:pt x="16" y="48"/>
                  </a:lnTo>
                  <a:lnTo>
                    <a:pt x="24" y="48"/>
                  </a:lnTo>
                  <a:lnTo>
                    <a:pt x="24" y="56"/>
                  </a:lnTo>
                  <a:lnTo>
                    <a:pt x="24" y="64"/>
                  </a:lnTo>
                  <a:lnTo>
                    <a:pt x="24" y="72"/>
                  </a:lnTo>
                  <a:lnTo>
                    <a:pt x="8" y="80"/>
                  </a:lnTo>
                  <a:lnTo>
                    <a:pt x="0" y="32"/>
                  </a:lnTo>
                  <a:lnTo>
                    <a:pt x="0" y="1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87" name="Freeform 13"/>
            <p:cNvSpPr>
              <a:spLocks/>
            </p:cNvSpPr>
            <p:nvPr/>
          </p:nvSpPr>
          <p:spPr bwMode="auto">
            <a:xfrm>
              <a:off x="984" y="2592"/>
              <a:ext cx="32" cy="104"/>
            </a:xfrm>
            <a:custGeom>
              <a:avLst/>
              <a:gdLst>
                <a:gd name="T0" fmla="*/ 0 w 32"/>
                <a:gd name="T1" fmla="*/ 0 h 104"/>
                <a:gd name="T2" fmla="*/ 8 w 32"/>
                <a:gd name="T3" fmla="*/ 8 h 104"/>
                <a:gd name="T4" fmla="*/ 8 w 32"/>
                <a:gd name="T5" fmla="*/ 24 h 104"/>
                <a:gd name="T6" fmla="*/ 8 w 32"/>
                <a:gd name="T7" fmla="*/ 48 h 104"/>
                <a:gd name="T8" fmla="*/ 8 w 32"/>
                <a:gd name="T9" fmla="*/ 64 h 104"/>
                <a:gd name="T10" fmla="*/ 8 w 32"/>
                <a:gd name="T11" fmla="*/ 80 h 104"/>
                <a:gd name="T12" fmla="*/ 16 w 32"/>
                <a:gd name="T13" fmla="*/ 88 h 104"/>
                <a:gd name="T14" fmla="*/ 16 w 32"/>
                <a:gd name="T15" fmla="*/ 104 h 104"/>
                <a:gd name="T16" fmla="*/ 16 w 32"/>
                <a:gd name="T17" fmla="*/ 88 h 104"/>
                <a:gd name="T18" fmla="*/ 16 w 32"/>
                <a:gd name="T19" fmla="*/ 80 h 104"/>
                <a:gd name="T20" fmla="*/ 24 w 32"/>
                <a:gd name="T21" fmla="*/ 72 h 104"/>
                <a:gd name="T22" fmla="*/ 24 w 32"/>
                <a:gd name="T23" fmla="*/ 56 h 104"/>
                <a:gd name="T24" fmla="*/ 32 w 32"/>
                <a:gd name="T25" fmla="*/ 48 h 104"/>
                <a:gd name="T26" fmla="*/ 32 w 32"/>
                <a:gd name="T27" fmla="*/ 40 h 104"/>
                <a:gd name="T28" fmla="*/ 32 w 32"/>
                <a:gd name="T29" fmla="*/ 32 h 104"/>
                <a:gd name="T30" fmla="*/ 32 w 32"/>
                <a:gd name="T31" fmla="*/ 24 h 104"/>
                <a:gd name="T32" fmla="*/ 32 w 32"/>
                <a:gd name="T33" fmla="*/ 16 h 104"/>
                <a:gd name="T34" fmla="*/ 24 w 32"/>
                <a:gd name="T35" fmla="*/ 0 h 104"/>
                <a:gd name="T36" fmla="*/ 24 w 32"/>
                <a:gd name="T37" fmla="*/ 0 h 104"/>
                <a:gd name="T38" fmla="*/ 16 w 32"/>
                <a:gd name="T39" fmla="*/ 0 h 104"/>
                <a:gd name="T40" fmla="*/ 0 w 32"/>
                <a:gd name="T41" fmla="*/ 0 h 10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2"/>
                <a:gd name="T64" fmla="*/ 0 h 104"/>
                <a:gd name="T65" fmla="*/ 32 w 32"/>
                <a:gd name="T66" fmla="*/ 104 h 10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2" h="104">
                  <a:moveTo>
                    <a:pt x="0" y="0"/>
                  </a:moveTo>
                  <a:lnTo>
                    <a:pt x="8" y="8"/>
                  </a:lnTo>
                  <a:lnTo>
                    <a:pt x="8" y="24"/>
                  </a:lnTo>
                  <a:lnTo>
                    <a:pt x="8" y="48"/>
                  </a:lnTo>
                  <a:lnTo>
                    <a:pt x="8" y="64"/>
                  </a:lnTo>
                  <a:lnTo>
                    <a:pt x="8" y="80"/>
                  </a:lnTo>
                  <a:lnTo>
                    <a:pt x="16" y="88"/>
                  </a:lnTo>
                  <a:lnTo>
                    <a:pt x="16" y="104"/>
                  </a:lnTo>
                  <a:lnTo>
                    <a:pt x="16" y="88"/>
                  </a:lnTo>
                  <a:lnTo>
                    <a:pt x="16" y="80"/>
                  </a:lnTo>
                  <a:lnTo>
                    <a:pt x="24" y="72"/>
                  </a:lnTo>
                  <a:lnTo>
                    <a:pt x="24" y="56"/>
                  </a:lnTo>
                  <a:lnTo>
                    <a:pt x="32" y="48"/>
                  </a:lnTo>
                  <a:lnTo>
                    <a:pt x="32" y="40"/>
                  </a:lnTo>
                  <a:lnTo>
                    <a:pt x="32" y="32"/>
                  </a:lnTo>
                  <a:lnTo>
                    <a:pt x="32" y="24"/>
                  </a:lnTo>
                  <a:lnTo>
                    <a:pt x="32" y="16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88" name="Freeform 14"/>
            <p:cNvSpPr>
              <a:spLocks/>
            </p:cNvSpPr>
            <p:nvPr/>
          </p:nvSpPr>
          <p:spPr bwMode="auto">
            <a:xfrm>
              <a:off x="1200" y="2584"/>
              <a:ext cx="32" cy="112"/>
            </a:xfrm>
            <a:custGeom>
              <a:avLst/>
              <a:gdLst>
                <a:gd name="T0" fmla="*/ 32 w 32"/>
                <a:gd name="T1" fmla="*/ 0 h 112"/>
                <a:gd name="T2" fmla="*/ 24 w 32"/>
                <a:gd name="T3" fmla="*/ 16 h 112"/>
                <a:gd name="T4" fmla="*/ 24 w 32"/>
                <a:gd name="T5" fmla="*/ 32 h 112"/>
                <a:gd name="T6" fmla="*/ 24 w 32"/>
                <a:gd name="T7" fmla="*/ 56 h 112"/>
                <a:gd name="T8" fmla="*/ 24 w 32"/>
                <a:gd name="T9" fmla="*/ 72 h 112"/>
                <a:gd name="T10" fmla="*/ 24 w 32"/>
                <a:gd name="T11" fmla="*/ 88 h 112"/>
                <a:gd name="T12" fmla="*/ 16 w 32"/>
                <a:gd name="T13" fmla="*/ 96 h 112"/>
                <a:gd name="T14" fmla="*/ 16 w 32"/>
                <a:gd name="T15" fmla="*/ 112 h 112"/>
                <a:gd name="T16" fmla="*/ 16 w 32"/>
                <a:gd name="T17" fmla="*/ 104 h 112"/>
                <a:gd name="T18" fmla="*/ 16 w 32"/>
                <a:gd name="T19" fmla="*/ 88 h 112"/>
                <a:gd name="T20" fmla="*/ 8 w 32"/>
                <a:gd name="T21" fmla="*/ 80 h 112"/>
                <a:gd name="T22" fmla="*/ 8 w 32"/>
                <a:gd name="T23" fmla="*/ 64 h 112"/>
                <a:gd name="T24" fmla="*/ 8 w 32"/>
                <a:gd name="T25" fmla="*/ 56 h 112"/>
                <a:gd name="T26" fmla="*/ 8 w 32"/>
                <a:gd name="T27" fmla="*/ 48 h 112"/>
                <a:gd name="T28" fmla="*/ 0 w 32"/>
                <a:gd name="T29" fmla="*/ 40 h 112"/>
                <a:gd name="T30" fmla="*/ 0 w 32"/>
                <a:gd name="T31" fmla="*/ 32 h 112"/>
                <a:gd name="T32" fmla="*/ 0 w 32"/>
                <a:gd name="T33" fmla="*/ 24 h 112"/>
                <a:gd name="T34" fmla="*/ 8 w 32"/>
                <a:gd name="T35" fmla="*/ 16 h 112"/>
                <a:gd name="T36" fmla="*/ 8 w 32"/>
                <a:gd name="T37" fmla="*/ 8 h 112"/>
                <a:gd name="T38" fmla="*/ 16 w 32"/>
                <a:gd name="T39" fmla="*/ 8 h 112"/>
                <a:gd name="T40" fmla="*/ 32 w 32"/>
                <a:gd name="T41" fmla="*/ 0 h 11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2"/>
                <a:gd name="T64" fmla="*/ 0 h 112"/>
                <a:gd name="T65" fmla="*/ 32 w 32"/>
                <a:gd name="T66" fmla="*/ 112 h 11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2" h="112">
                  <a:moveTo>
                    <a:pt x="32" y="0"/>
                  </a:moveTo>
                  <a:lnTo>
                    <a:pt x="24" y="16"/>
                  </a:lnTo>
                  <a:lnTo>
                    <a:pt x="24" y="32"/>
                  </a:lnTo>
                  <a:lnTo>
                    <a:pt x="24" y="56"/>
                  </a:lnTo>
                  <a:lnTo>
                    <a:pt x="24" y="72"/>
                  </a:lnTo>
                  <a:lnTo>
                    <a:pt x="24" y="88"/>
                  </a:lnTo>
                  <a:lnTo>
                    <a:pt x="16" y="96"/>
                  </a:lnTo>
                  <a:lnTo>
                    <a:pt x="16" y="112"/>
                  </a:lnTo>
                  <a:lnTo>
                    <a:pt x="16" y="104"/>
                  </a:lnTo>
                  <a:lnTo>
                    <a:pt x="16" y="88"/>
                  </a:lnTo>
                  <a:lnTo>
                    <a:pt x="8" y="80"/>
                  </a:lnTo>
                  <a:lnTo>
                    <a:pt x="8" y="64"/>
                  </a:lnTo>
                  <a:lnTo>
                    <a:pt x="8" y="56"/>
                  </a:lnTo>
                  <a:lnTo>
                    <a:pt x="8" y="48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0" y="24"/>
                  </a:lnTo>
                  <a:lnTo>
                    <a:pt x="8" y="16"/>
                  </a:lnTo>
                  <a:lnTo>
                    <a:pt x="8" y="8"/>
                  </a:lnTo>
                  <a:lnTo>
                    <a:pt x="16" y="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89" name="Freeform 15"/>
            <p:cNvSpPr>
              <a:spLocks/>
            </p:cNvSpPr>
            <p:nvPr/>
          </p:nvSpPr>
          <p:spPr bwMode="auto">
            <a:xfrm>
              <a:off x="952" y="2248"/>
              <a:ext cx="320" cy="512"/>
            </a:xfrm>
            <a:custGeom>
              <a:avLst/>
              <a:gdLst>
                <a:gd name="T0" fmla="*/ 304 w 320"/>
                <a:gd name="T1" fmla="*/ 160 h 512"/>
                <a:gd name="T2" fmla="*/ 304 w 320"/>
                <a:gd name="T3" fmla="*/ 120 h 512"/>
                <a:gd name="T4" fmla="*/ 280 w 320"/>
                <a:gd name="T5" fmla="*/ 72 h 512"/>
                <a:gd name="T6" fmla="*/ 248 w 320"/>
                <a:gd name="T7" fmla="*/ 32 h 512"/>
                <a:gd name="T8" fmla="*/ 208 w 320"/>
                <a:gd name="T9" fmla="*/ 8 h 512"/>
                <a:gd name="T10" fmla="*/ 160 w 320"/>
                <a:gd name="T11" fmla="*/ 0 h 512"/>
                <a:gd name="T12" fmla="*/ 104 w 320"/>
                <a:gd name="T13" fmla="*/ 8 h 512"/>
                <a:gd name="T14" fmla="*/ 64 w 320"/>
                <a:gd name="T15" fmla="*/ 32 h 512"/>
                <a:gd name="T16" fmla="*/ 32 w 320"/>
                <a:gd name="T17" fmla="*/ 72 h 512"/>
                <a:gd name="T18" fmla="*/ 8 w 320"/>
                <a:gd name="T19" fmla="*/ 120 h 512"/>
                <a:gd name="T20" fmla="*/ 8 w 320"/>
                <a:gd name="T21" fmla="*/ 160 h 512"/>
                <a:gd name="T22" fmla="*/ 8 w 320"/>
                <a:gd name="T23" fmla="*/ 192 h 512"/>
                <a:gd name="T24" fmla="*/ 0 w 320"/>
                <a:gd name="T25" fmla="*/ 224 h 512"/>
                <a:gd name="T26" fmla="*/ 0 w 320"/>
                <a:gd name="T27" fmla="*/ 272 h 512"/>
                <a:gd name="T28" fmla="*/ 8 w 320"/>
                <a:gd name="T29" fmla="*/ 312 h 512"/>
                <a:gd name="T30" fmla="*/ 32 w 320"/>
                <a:gd name="T31" fmla="*/ 336 h 512"/>
                <a:gd name="T32" fmla="*/ 56 w 320"/>
                <a:gd name="T33" fmla="*/ 344 h 512"/>
                <a:gd name="T34" fmla="*/ 64 w 320"/>
                <a:gd name="T35" fmla="*/ 360 h 512"/>
                <a:gd name="T36" fmla="*/ 64 w 320"/>
                <a:gd name="T37" fmla="*/ 392 h 512"/>
                <a:gd name="T38" fmla="*/ 56 w 320"/>
                <a:gd name="T39" fmla="*/ 416 h 512"/>
                <a:gd name="T40" fmla="*/ 48 w 320"/>
                <a:gd name="T41" fmla="*/ 440 h 512"/>
                <a:gd name="T42" fmla="*/ 56 w 320"/>
                <a:gd name="T43" fmla="*/ 472 h 512"/>
                <a:gd name="T44" fmla="*/ 88 w 320"/>
                <a:gd name="T45" fmla="*/ 496 h 512"/>
                <a:gd name="T46" fmla="*/ 128 w 320"/>
                <a:gd name="T47" fmla="*/ 512 h 512"/>
                <a:gd name="T48" fmla="*/ 184 w 320"/>
                <a:gd name="T49" fmla="*/ 512 h 512"/>
                <a:gd name="T50" fmla="*/ 232 w 320"/>
                <a:gd name="T51" fmla="*/ 496 h 512"/>
                <a:gd name="T52" fmla="*/ 256 w 320"/>
                <a:gd name="T53" fmla="*/ 472 h 512"/>
                <a:gd name="T54" fmla="*/ 264 w 320"/>
                <a:gd name="T55" fmla="*/ 448 h 512"/>
                <a:gd name="T56" fmla="*/ 264 w 320"/>
                <a:gd name="T57" fmla="*/ 424 h 512"/>
                <a:gd name="T58" fmla="*/ 256 w 320"/>
                <a:gd name="T59" fmla="*/ 392 h 512"/>
                <a:gd name="T60" fmla="*/ 248 w 320"/>
                <a:gd name="T61" fmla="*/ 368 h 512"/>
                <a:gd name="T62" fmla="*/ 256 w 320"/>
                <a:gd name="T63" fmla="*/ 344 h 512"/>
                <a:gd name="T64" fmla="*/ 272 w 320"/>
                <a:gd name="T65" fmla="*/ 344 h 512"/>
                <a:gd name="T66" fmla="*/ 288 w 320"/>
                <a:gd name="T67" fmla="*/ 328 h 512"/>
                <a:gd name="T68" fmla="*/ 304 w 320"/>
                <a:gd name="T69" fmla="*/ 304 h 512"/>
                <a:gd name="T70" fmla="*/ 312 w 320"/>
                <a:gd name="T71" fmla="*/ 272 h 512"/>
                <a:gd name="T72" fmla="*/ 320 w 320"/>
                <a:gd name="T73" fmla="*/ 232 h 512"/>
                <a:gd name="T74" fmla="*/ 312 w 320"/>
                <a:gd name="T75" fmla="*/ 208 h 51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20"/>
                <a:gd name="T115" fmla="*/ 0 h 512"/>
                <a:gd name="T116" fmla="*/ 320 w 320"/>
                <a:gd name="T117" fmla="*/ 512 h 51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20" h="512">
                  <a:moveTo>
                    <a:pt x="304" y="184"/>
                  </a:moveTo>
                  <a:lnTo>
                    <a:pt x="304" y="160"/>
                  </a:lnTo>
                  <a:lnTo>
                    <a:pt x="304" y="136"/>
                  </a:lnTo>
                  <a:lnTo>
                    <a:pt x="304" y="120"/>
                  </a:lnTo>
                  <a:lnTo>
                    <a:pt x="296" y="96"/>
                  </a:lnTo>
                  <a:lnTo>
                    <a:pt x="280" y="72"/>
                  </a:lnTo>
                  <a:lnTo>
                    <a:pt x="264" y="48"/>
                  </a:lnTo>
                  <a:lnTo>
                    <a:pt x="248" y="32"/>
                  </a:lnTo>
                  <a:lnTo>
                    <a:pt x="232" y="16"/>
                  </a:lnTo>
                  <a:lnTo>
                    <a:pt x="208" y="8"/>
                  </a:lnTo>
                  <a:lnTo>
                    <a:pt x="184" y="0"/>
                  </a:lnTo>
                  <a:lnTo>
                    <a:pt x="160" y="0"/>
                  </a:lnTo>
                  <a:lnTo>
                    <a:pt x="136" y="0"/>
                  </a:lnTo>
                  <a:lnTo>
                    <a:pt x="104" y="8"/>
                  </a:lnTo>
                  <a:lnTo>
                    <a:pt x="80" y="24"/>
                  </a:lnTo>
                  <a:lnTo>
                    <a:pt x="64" y="32"/>
                  </a:lnTo>
                  <a:lnTo>
                    <a:pt x="48" y="48"/>
                  </a:lnTo>
                  <a:lnTo>
                    <a:pt x="32" y="72"/>
                  </a:lnTo>
                  <a:lnTo>
                    <a:pt x="16" y="96"/>
                  </a:lnTo>
                  <a:lnTo>
                    <a:pt x="8" y="120"/>
                  </a:lnTo>
                  <a:lnTo>
                    <a:pt x="8" y="152"/>
                  </a:lnTo>
                  <a:lnTo>
                    <a:pt x="8" y="160"/>
                  </a:lnTo>
                  <a:lnTo>
                    <a:pt x="8" y="176"/>
                  </a:lnTo>
                  <a:lnTo>
                    <a:pt x="8" y="192"/>
                  </a:lnTo>
                  <a:lnTo>
                    <a:pt x="0" y="208"/>
                  </a:lnTo>
                  <a:lnTo>
                    <a:pt x="0" y="224"/>
                  </a:lnTo>
                  <a:lnTo>
                    <a:pt x="0" y="248"/>
                  </a:lnTo>
                  <a:lnTo>
                    <a:pt x="0" y="272"/>
                  </a:lnTo>
                  <a:lnTo>
                    <a:pt x="0" y="288"/>
                  </a:lnTo>
                  <a:lnTo>
                    <a:pt x="8" y="312"/>
                  </a:lnTo>
                  <a:lnTo>
                    <a:pt x="24" y="328"/>
                  </a:lnTo>
                  <a:lnTo>
                    <a:pt x="32" y="336"/>
                  </a:lnTo>
                  <a:lnTo>
                    <a:pt x="40" y="344"/>
                  </a:lnTo>
                  <a:lnTo>
                    <a:pt x="56" y="344"/>
                  </a:lnTo>
                  <a:lnTo>
                    <a:pt x="64" y="352"/>
                  </a:lnTo>
                  <a:lnTo>
                    <a:pt x="64" y="360"/>
                  </a:lnTo>
                  <a:lnTo>
                    <a:pt x="64" y="376"/>
                  </a:lnTo>
                  <a:lnTo>
                    <a:pt x="64" y="392"/>
                  </a:lnTo>
                  <a:lnTo>
                    <a:pt x="56" y="408"/>
                  </a:lnTo>
                  <a:lnTo>
                    <a:pt x="56" y="416"/>
                  </a:lnTo>
                  <a:lnTo>
                    <a:pt x="48" y="432"/>
                  </a:lnTo>
                  <a:lnTo>
                    <a:pt x="48" y="440"/>
                  </a:lnTo>
                  <a:lnTo>
                    <a:pt x="56" y="456"/>
                  </a:lnTo>
                  <a:lnTo>
                    <a:pt x="56" y="472"/>
                  </a:lnTo>
                  <a:lnTo>
                    <a:pt x="72" y="488"/>
                  </a:lnTo>
                  <a:lnTo>
                    <a:pt x="88" y="496"/>
                  </a:lnTo>
                  <a:lnTo>
                    <a:pt x="104" y="504"/>
                  </a:lnTo>
                  <a:lnTo>
                    <a:pt x="128" y="512"/>
                  </a:lnTo>
                  <a:lnTo>
                    <a:pt x="160" y="512"/>
                  </a:lnTo>
                  <a:lnTo>
                    <a:pt x="184" y="512"/>
                  </a:lnTo>
                  <a:lnTo>
                    <a:pt x="208" y="504"/>
                  </a:lnTo>
                  <a:lnTo>
                    <a:pt x="232" y="496"/>
                  </a:lnTo>
                  <a:lnTo>
                    <a:pt x="240" y="488"/>
                  </a:lnTo>
                  <a:lnTo>
                    <a:pt x="256" y="472"/>
                  </a:lnTo>
                  <a:lnTo>
                    <a:pt x="256" y="464"/>
                  </a:lnTo>
                  <a:lnTo>
                    <a:pt x="264" y="448"/>
                  </a:lnTo>
                  <a:lnTo>
                    <a:pt x="264" y="432"/>
                  </a:lnTo>
                  <a:lnTo>
                    <a:pt x="264" y="424"/>
                  </a:lnTo>
                  <a:lnTo>
                    <a:pt x="256" y="408"/>
                  </a:lnTo>
                  <a:lnTo>
                    <a:pt x="256" y="392"/>
                  </a:lnTo>
                  <a:lnTo>
                    <a:pt x="256" y="384"/>
                  </a:lnTo>
                  <a:lnTo>
                    <a:pt x="248" y="368"/>
                  </a:lnTo>
                  <a:lnTo>
                    <a:pt x="248" y="360"/>
                  </a:lnTo>
                  <a:lnTo>
                    <a:pt x="256" y="344"/>
                  </a:lnTo>
                  <a:lnTo>
                    <a:pt x="264" y="344"/>
                  </a:lnTo>
                  <a:lnTo>
                    <a:pt x="272" y="344"/>
                  </a:lnTo>
                  <a:lnTo>
                    <a:pt x="280" y="336"/>
                  </a:lnTo>
                  <a:lnTo>
                    <a:pt x="288" y="328"/>
                  </a:lnTo>
                  <a:lnTo>
                    <a:pt x="296" y="320"/>
                  </a:lnTo>
                  <a:lnTo>
                    <a:pt x="304" y="304"/>
                  </a:lnTo>
                  <a:lnTo>
                    <a:pt x="312" y="288"/>
                  </a:lnTo>
                  <a:lnTo>
                    <a:pt x="312" y="272"/>
                  </a:lnTo>
                  <a:lnTo>
                    <a:pt x="320" y="248"/>
                  </a:lnTo>
                  <a:lnTo>
                    <a:pt x="320" y="232"/>
                  </a:lnTo>
                  <a:lnTo>
                    <a:pt x="312" y="216"/>
                  </a:lnTo>
                  <a:lnTo>
                    <a:pt x="312" y="208"/>
                  </a:lnTo>
                  <a:lnTo>
                    <a:pt x="304" y="184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90" name="Freeform 16"/>
            <p:cNvSpPr>
              <a:spLocks/>
            </p:cNvSpPr>
            <p:nvPr/>
          </p:nvSpPr>
          <p:spPr bwMode="auto">
            <a:xfrm>
              <a:off x="1072" y="2480"/>
              <a:ext cx="72" cy="88"/>
            </a:xfrm>
            <a:custGeom>
              <a:avLst/>
              <a:gdLst>
                <a:gd name="T0" fmla="*/ 32 w 72"/>
                <a:gd name="T1" fmla="*/ 0 h 88"/>
                <a:gd name="T2" fmla="*/ 32 w 72"/>
                <a:gd name="T3" fmla="*/ 0 h 88"/>
                <a:gd name="T4" fmla="*/ 24 w 72"/>
                <a:gd name="T5" fmla="*/ 8 h 88"/>
                <a:gd name="T6" fmla="*/ 24 w 72"/>
                <a:gd name="T7" fmla="*/ 16 h 88"/>
                <a:gd name="T8" fmla="*/ 8 w 72"/>
                <a:gd name="T9" fmla="*/ 64 h 88"/>
                <a:gd name="T10" fmla="*/ 0 w 72"/>
                <a:gd name="T11" fmla="*/ 72 h 88"/>
                <a:gd name="T12" fmla="*/ 0 w 72"/>
                <a:gd name="T13" fmla="*/ 80 h 88"/>
                <a:gd name="T14" fmla="*/ 0 w 72"/>
                <a:gd name="T15" fmla="*/ 88 h 88"/>
                <a:gd name="T16" fmla="*/ 8 w 72"/>
                <a:gd name="T17" fmla="*/ 88 h 88"/>
                <a:gd name="T18" fmla="*/ 16 w 72"/>
                <a:gd name="T19" fmla="*/ 88 h 88"/>
                <a:gd name="T20" fmla="*/ 64 w 72"/>
                <a:gd name="T21" fmla="*/ 88 h 88"/>
                <a:gd name="T22" fmla="*/ 64 w 72"/>
                <a:gd name="T23" fmla="*/ 88 h 88"/>
                <a:gd name="T24" fmla="*/ 72 w 72"/>
                <a:gd name="T25" fmla="*/ 88 h 88"/>
                <a:gd name="T26" fmla="*/ 72 w 72"/>
                <a:gd name="T27" fmla="*/ 80 h 88"/>
                <a:gd name="T28" fmla="*/ 72 w 72"/>
                <a:gd name="T29" fmla="*/ 72 h 88"/>
                <a:gd name="T30" fmla="*/ 48 w 72"/>
                <a:gd name="T31" fmla="*/ 8 h 88"/>
                <a:gd name="T32" fmla="*/ 48 w 72"/>
                <a:gd name="T33" fmla="*/ 0 h 88"/>
                <a:gd name="T34" fmla="*/ 32 w 72"/>
                <a:gd name="T35" fmla="*/ 0 h 8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88"/>
                <a:gd name="T56" fmla="*/ 72 w 72"/>
                <a:gd name="T57" fmla="*/ 88 h 8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88">
                  <a:moveTo>
                    <a:pt x="32" y="0"/>
                  </a:moveTo>
                  <a:lnTo>
                    <a:pt x="32" y="0"/>
                  </a:lnTo>
                  <a:lnTo>
                    <a:pt x="24" y="8"/>
                  </a:lnTo>
                  <a:lnTo>
                    <a:pt x="24" y="16"/>
                  </a:lnTo>
                  <a:lnTo>
                    <a:pt x="8" y="64"/>
                  </a:lnTo>
                  <a:lnTo>
                    <a:pt x="0" y="72"/>
                  </a:lnTo>
                  <a:lnTo>
                    <a:pt x="0" y="80"/>
                  </a:lnTo>
                  <a:lnTo>
                    <a:pt x="0" y="88"/>
                  </a:lnTo>
                  <a:lnTo>
                    <a:pt x="8" y="88"/>
                  </a:lnTo>
                  <a:lnTo>
                    <a:pt x="16" y="88"/>
                  </a:lnTo>
                  <a:lnTo>
                    <a:pt x="64" y="88"/>
                  </a:lnTo>
                  <a:lnTo>
                    <a:pt x="72" y="88"/>
                  </a:lnTo>
                  <a:lnTo>
                    <a:pt x="72" y="80"/>
                  </a:lnTo>
                  <a:lnTo>
                    <a:pt x="72" y="72"/>
                  </a:lnTo>
                  <a:lnTo>
                    <a:pt x="48" y="8"/>
                  </a:lnTo>
                  <a:lnTo>
                    <a:pt x="48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91" name="Freeform 17"/>
            <p:cNvSpPr>
              <a:spLocks/>
            </p:cNvSpPr>
            <p:nvPr/>
          </p:nvSpPr>
          <p:spPr bwMode="auto">
            <a:xfrm>
              <a:off x="1080" y="2536"/>
              <a:ext cx="24" cy="32"/>
            </a:xfrm>
            <a:custGeom>
              <a:avLst/>
              <a:gdLst>
                <a:gd name="T0" fmla="*/ 24 w 24"/>
                <a:gd name="T1" fmla="*/ 0 h 32"/>
                <a:gd name="T2" fmla="*/ 16 w 24"/>
                <a:gd name="T3" fmla="*/ 0 h 32"/>
                <a:gd name="T4" fmla="*/ 0 w 24"/>
                <a:gd name="T5" fmla="*/ 16 h 32"/>
                <a:gd name="T6" fmla="*/ 0 w 24"/>
                <a:gd name="T7" fmla="*/ 24 h 32"/>
                <a:gd name="T8" fmla="*/ 0 w 24"/>
                <a:gd name="T9" fmla="*/ 24 h 32"/>
                <a:gd name="T10" fmla="*/ 8 w 24"/>
                <a:gd name="T11" fmla="*/ 32 h 32"/>
                <a:gd name="T12" fmla="*/ 16 w 24"/>
                <a:gd name="T13" fmla="*/ 32 h 32"/>
                <a:gd name="T14" fmla="*/ 16 w 24"/>
                <a:gd name="T15" fmla="*/ 24 h 32"/>
                <a:gd name="T16" fmla="*/ 16 w 24"/>
                <a:gd name="T17" fmla="*/ 24 h 32"/>
                <a:gd name="T18" fmla="*/ 24 w 24"/>
                <a:gd name="T19" fmla="*/ 0 h 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"/>
                <a:gd name="T31" fmla="*/ 0 h 32"/>
                <a:gd name="T32" fmla="*/ 24 w 24"/>
                <a:gd name="T33" fmla="*/ 32 h 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" h="32">
                  <a:moveTo>
                    <a:pt x="24" y="0"/>
                  </a:moveTo>
                  <a:lnTo>
                    <a:pt x="16" y="0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8" y="32"/>
                  </a:lnTo>
                  <a:lnTo>
                    <a:pt x="16" y="32"/>
                  </a:lnTo>
                  <a:lnTo>
                    <a:pt x="16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92" name="Freeform 18"/>
            <p:cNvSpPr>
              <a:spLocks/>
            </p:cNvSpPr>
            <p:nvPr/>
          </p:nvSpPr>
          <p:spPr bwMode="auto">
            <a:xfrm>
              <a:off x="1112" y="2536"/>
              <a:ext cx="24" cy="32"/>
            </a:xfrm>
            <a:custGeom>
              <a:avLst/>
              <a:gdLst>
                <a:gd name="T0" fmla="*/ 0 w 24"/>
                <a:gd name="T1" fmla="*/ 0 h 32"/>
                <a:gd name="T2" fmla="*/ 8 w 24"/>
                <a:gd name="T3" fmla="*/ 0 h 32"/>
                <a:gd name="T4" fmla="*/ 24 w 24"/>
                <a:gd name="T5" fmla="*/ 16 h 32"/>
                <a:gd name="T6" fmla="*/ 24 w 24"/>
                <a:gd name="T7" fmla="*/ 24 h 32"/>
                <a:gd name="T8" fmla="*/ 24 w 24"/>
                <a:gd name="T9" fmla="*/ 24 h 32"/>
                <a:gd name="T10" fmla="*/ 16 w 24"/>
                <a:gd name="T11" fmla="*/ 32 h 32"/>
                <a:gd name="T12" fmla="*/ 8 w 24"/>
                <a:gd name="T13" fmla="*/ 32 h 32"/>
                <a:gd name="T14" fmla="*/ 8 w 24"/>
                <a:gd name="T15" fmla="*/ 24 h 32"/>
                <a:gd name="T16" fmla="*/ 8 w 24"/>
                <a:gd name="T17" fmla="*/ 24 h 32"/>
                <a:gd name="T18" fmla="*/ 0 w 24"/>
                <a:gd name="T19" fmla="*/ 0 h 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"/>
                <a:gd name="T31" fmla="*/ 0 h 32"/>
                <a:gd name="T32" fmla="*/ 24 w 24"/>
                <a:gd name="T33" fmla="*/ 32 h 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" h="32">
                  <a:moveTo>
                    <a:pt x="0" y="0"/>
                  </a:moveTo>
                  <a:lnTo>
                    <a:pt x="8" y="0"/>
                  </a:lnTo>
                  <a:lnTo>
                    <a:pt x="24" y="16"/>
                  </a:lnTo>
                  <a:lnTo>
                    <a:pt x="24" y="24"/>
                  </a:lnTo>
                  <a:lnTo>
                    <a:pt x="16" y="32"/>
                  </a:lnTo>
                  <a:lnTo>
                    <a:pt x="8" y="32"/>
                  </a:lnTo>
                  <a:lnTo>
                    <a:pt x="8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93" name="Freeform 19"/>
            <p:cNvSpPr>
              <a:spLocks/>
            </p:cNvSpPr>
            <p:nvPr/>
          </p:nvSpPr>
          <p:spPr bwMode="auto">
            <a:xfrm>
              <a:off x="1144" y="2416"/>
              <a:ext cx="88" cy="80"/>
            </a:xfrm>
            <a:custGeom>
              <a:avLst/>
              <a:gdLst>
                <a:gd name="T0" fmla="*/ 24 w 88"/>
                <a:gd name="T1" fmla="*/ 0 h 80"/>
                <a:gd name="T2" fmla="*/ 16 w 88"/>
                <a:gd name="T3" fmla="*/ 16 h 80"/>
                <a:gd name="T4" fmla="*/ 8 w 88"/>
                <a:gd name="T5" fmla="*/ 32 h 80"/>
                <a:gd name="T6" fmla="*/ 8 w 88"/>
                <a:gd name="T7" fmla="*/ 40 h 80"/>
                <a:gd name="T8" fmla="*/ 0 w 88"/>
                <a:gd name="T9" fmla="*/ 48 h 80"/>
                <a:gd name="T10" fmla="*/ 0 w 88"/>
                <a:gd name="T11" fmla="*/ 64 h 80"/>
                <a:gd name="T12" fmla="*/ 16 w 88"/>
                <a:gd name="T13" fmla="*/ 72 h 80"/>
                <a:gd name="T14" fmla="*/ 24 w 88"/>
                <a:gd name="T15" fmla="*/ 80 h 80"/>
                <a:gd name="T16" fmla="*/ 40 w 88"/>
                <a:gd name="T17" fmla="*/ 80 h 80"/>
                <a:gd name="T18" fmla="*/ 56 w 88"/>
                <a:gd name="T19" fmla="*/ 80 h 80"/>
                <a:gd name="T20" fmla="*/ 64 w 88"/>
                <a:gd name="T21" fmla="*/ 80 h 80"/>
                <a:gd name="T22" fmla="*/ 72 w 88"/>
                <a:gd name="T23" fmla="*/ 72 h 80"/>
                <a:gd name="T24" fmla="*/ 80 w 88"/>
                <a:gd name="T25" fmla="*/ 64 h 80"/>
                <a:gd name="T26" fmla="*/ 88 w 88"/>
                <a:gd name="T27" fmla="*/ 48 h 80"/>
                <a:gd name="T28" fmla="*/ 88 w 88"/>
                <a:gd name="T29" fmla="*/ 32 h 80"/>
                <a:gd name="T30" fmla="*/ 80 w 88"/>
                <a:gd name="T31" fmla="*/ 24 h 80"/>
                <a:gd name="T32" fmla="*/ 72 w 88"/>
                <a:gd name="T33" fmla="*/ 8 h 80"/>
                <a:gd name="T34" fmla="*/ 56 w 88"/>
                <a:gd name="T35" fmla="*/ 0 h 80"/>
                <a:gd name="T36" fmla="*/ 40 w 88"/>
                <a:gd name="T37" fmla="*/ 0 h 80"/>
                <a:gd name="T38" fmla="*/ 24 w 88"/>
                <a:gd name="T39" fmla="*/ 0 h 8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8"/>
                <a:gd name="T61" fmla="*/ 0 h 80"/>
                <a:gd name="T62" fmla="*/ 88 w 88"/>
                <a:gd name="T63" fmla="*/ 80 h 8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8" h="80">
                  <a:moveTo>
                    <a:pt x="24" y="0"/>
                  </a:moveTo>
                  <a:lnTo>
                    <a:pt x="16" y="16"/>
                  </a:lnTo>
                  <a:lnTo>
                    <a:pt x="8" y="32"/>
                  </a:lnTo>
                  <a:lnTo>
                    <a:pt x="8" y="40"/>
                  </a:lnTo>
                  <a:lnTo>
                    <a:pt x="0" y="48"/>
                  </a:lnTo>
                  <a:lnTo>
                    <a:pt x="0" y="64"/>
                  </a:lnTo>
                  <a:lnTo>
                    <a:pt x="16" y="72"/>
                  </a:lnTo>
                  <a:lnTo>
                    <a:pt x="24" y="80"/>
                  </a:lnTo>
                  <a:lnTo>
                    <a:pt x="40" y="80"/>
                  </a:lnTo>
                  <a:lnTo>
                    <a:pt x="56" y="80"/>
                  </a:lnTo>
                  <a:lnTo>
                    <a:pt x="64" y="80"/>
                  </a:lnTo>
                  <a:lnTo>
                    <a:pt x="72" y="72"/>
                  </a:lnTo>
                  <a:lnTo>
                    <a:pt x="80" y="64"/>
                  </a:lnTo>
                  <a:lnTo>
                    <a:pt x="88" y="48"/>
                  </a:lnTo>
                  <a:lnTo>
                    <a:pt x="88" y="32"/>
                  </a:lnTo>
                  <a:lnTo>
                    <a:pt x="80" y="24"/>
                  </a:lnTo>
                  <a:lnTo>
                    <a:pt x="72" y="8"/>
                  </a:lnTo>
                  <a:lnTo>
                    <a:pt x="56" y="0"/>
                  </a:lnTo>
                  <a:lnTo>
                    <a:pt x="4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94" name="Freeform 20"/>
            <p:cNvSpPr>
              <a:spLocks/>
            </p:cNvSpPr>
            <p:nvPr/>
          </p:nvSpPr>
          <p:spPr bwMode="auto">
            <a:xfrm>
              <a:off x="992" y="2416"/>
              <a:ext cx="88" cy="80"/>
            </a:xfrm>
            <a:custGeom>
              <a:avLst/>
              <a:gdLst>
                <a:gd name="T0" fmla="*/ 56 w 88"/>
                <a:gd name="T1" fmla="*/ 0 h 80"/>
                <a:gd name="T2" fmla="*/ 72 w 88"/>
                <a:gd name="T3" fmla="*/ 16 h 80"/>
                <a:gd name="T4" fmla="*/ 80 w 88"/>
                <a:gd name="T5" fmla="*/ 24 h 80"/>
                <a:gd name="T6" fmla="*/ 80 w 88"/>
                <a:gd name="T7" fmla="*/ 40 h 80"/>
                <a:gd name="T8" fmla="*/ 88 w 88"/>
                <a:gd name="T9" fmla="*/ 48 h 80"/>
                <a:gd name="T10" fmla="*/ 80 w 88"/>
                <a:gd name="T11" fmla="*/ 64 h 80"/>
                <a:gd name="T12" fmla="*/ 72 w 88"/>
                <a:gd name="T13" fmla="*/ 72 h 80"/>
                <a:gd name="T14" fmla="*/ 64 w 88"/>
                <a:gd name="T15" fmla="*/ 80 h 80"/>
                <a:gd name="T16" fmla="*/ 48 w 88"/>
                <a:gd name="T17" fmla="*/ 80 h 80"/>
                <a:gd name="T18" fmla="*/ 32 w 88"/>
                <a:gd name="T19" fmla="*/ 80 h 80"/>
                <a:gd name="T20" fmla="*/ 24 w 88"/>
                <a:gd name="T21" fmla="*/ 80 h 80"/>
                <a:gd name="T22" fmla="*/ 8 w 88"/>
                <a:gd name="T23" fmla="*/ 72 h 80"/>
                <a:gd name="T24" fmla="*/ 0 w 88"/>
                <a:gd name="T25" fmla="*/ 64 h 80"/>
                <a:gd name="T26" fmla="*/ 0 w 88"/>
                <a:gd name="T27" fmla="*/ 48 h 80"/>
                <a:gd name="T28" fmla="*/ 0 w 88"/>
                <a:gd name="T29" fmla="*/ 32 h 80"/>
                <a:gd name="T30" fmla="*/ 8 w 88"/>
                <a:gd name="T31" fmla="*/ 16 h 80"/>
                <a:gd name="T32" fmla="*/ 16 w 88"/>
                <a:gd name="T33" fmla="*/ 8 h 80"/>
                <a:gd name="T34" fmla="*/ 24 w 88"/>
                <a:gd name="T35" fmla="*/ 0 h 80"/>
                <a:gd name="T36" fmla="*/ 40 w 88"/>
                <a:gd name="T37" fmla="*/ 0 h 80"/>
                <a:gd name="T38" fmla="*/ 56 w 88"/>
                <a:gd name="T39" fmla="*/ 0 h 8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8"/>
                <a:gd name="T61" fmla="*/ 0 h 80"/>
                <a:gd name="T62" fmla="*/ 88 w 88"/>
                <a:gd name="T63" fmla="*/ 80 h 8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8" h="80">
                  <a:moveTo>
                    <a:pt x="56" y="0"/>
                  </a:moveTo>
                  <a:lnTo>
                    <a:pt x="72" y="16"/>
                  </a:lnTo>
                  <a:lnTo>
                    <a:pt x="80" y="24"/>
                  </a:lnTo>
                  <a:lnTo>
                    <a:pt x="80" y="40"/>
                  </a:lnTo>
                  <a:lnTo>
                    <a:pt x="88" y="48"/>
                  </a:lnTo>
                  <a:lnTo>
                    <a:pt x="80" y="64"/>
                  </a:lnTo>
                  <a:lnTo>
                    <a:pt x="72" y="72"/>
                  </a:lnTo>
                  <a:lnTo>
                    <a:pt x="64" y="80"/>
                  </a:lnTo>
                  <a:lnTo>
                    <a:pt x="48" y="80"/>
                  </a:lnTo>
                  <a:lnTo>
                    <a:pt x="32" y="80"/>
                  </a:lnTo>
                  <a:lnTo>
                    <a:pt x="24" y="80"/>
                  </a:lnTo>
                  <a:lnTo>
                    <a:pt x="8" y="72"/>
                  </a:lnTo>
                  <a:lnTo>
                    <a:pt x="0" y="64"/>
                  </a:lnTo>
                  <a:lnTo>
                    <a:pt x="0" y="48"/>
                  </a:lnTo>
                  <a:lnTo>
                    <a:pt x="0" y="32"/>
                  </a:lnTo>
                  <a:lnTo>
                    <a:pt x="8" y="16"/>
                  </a:lnTo>
                  <a:lnTo>
                    <a:pt x="16" y="8"/>
                  </a:lnTo>
                  <a:lnTo>
                    <a:pt x="24" y="0"/>
                  </a:lnTo>
                  <a:lnTo>
                    <a:pt x="40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95" name="Freeform 21"/>
            <p:cNvSpPr>
              <a:spLocks/>
            </p:cNvSpPr>
            <p:nvPr/>
          </p:nvSpPr>
          <p:spPr bwMode="auto">
            <a:xfrm>
              <a:off x="1024" y="2592"/>
              <a:ext cx="168" cy="64"/>
            </a:xfrm>
            <a:custGeom>
              <a:avLst/>
              <a:gdLst>
                <a:gd name="T0" fmla="*/ 8 w 168"/>
                <a:gd name="T1" fmla="*/ 16 h 64"/>
                <a:gd name="T2" fmla="*/ 16 w 168"/>
                <a:gd name="T3" fmla="*/ 8 h 64"/>
                <a:gd name="T4" fmla="*/ 32 w 168"/>
                <a:gd name="T5" fmla="*/ 8 h 64"/>
                <a:gd name="T6" fmla="*/ 48 w 168"/>
                <a:gd name="T7" fmla="*/ 0 h 64"/>
                <a:gd name="T8" fmla="*/ 56 w 168"/>
                <a:gd name="T9" fmla="*/ 0 h 64"/>
                <a:gd name="T10" fmla="*/ 72 w 168"/>
                <a:gd name="T11" fmla="*/ 0 h 64"/>
                <a:gd name="T12" fmla="*/ 96 w 168"/>
                <a:gd name="T13" fmla="*/ 0 h 64"/>
                <a:gd name="T14" fmla="*/ 112 w 168"/>
                <a:gd name="T15" fmla="*/ 0 h 64"/>
                <a:gd name="T16" fmla="*/ 128 w 168"/>
                <a:gd name="T17" fmla="*/ 8 h 64"/>
                <a:gd name="T18" fmla="*/ 144 w 168"/>
                <a:gd name="T19" fmla="*/ 8 h 64"/>
                <a:gd name="T20" fmla="*/ 160 w 168"/>
                <a:gd name="T21" fmla="*/ 16 h 64"/>
                <a:gd name="T22" fmla="*/ 168 w 168"/>
                <a:gd name="T23" fmla="*/ 16 h 64"/>
                <a:gd name="T24" fmla="*/ 168 w 168"/>
                <a:gd name="T25" fmla="*/ 40 h 64"/>
                <a:gd name="T26" fmla="*/ 168 w 168"/>
                <a:gd name="T27" fmla="*/ 48 h 64"/>
                <a:gd name="T28" fmla="*/ 168 w 168"/>
                <a:gd name="T29" fmla="*/ 64 h 64"/>
                <a:gd name="T30" fmla="*/ 152 w 168"/>
                <a:gd name="T31" fmla="*/ 64 h 64"/>
                <a:gd name="T32" fmla="*/ 128 w 168"/>
                <a:gd name="T33" fmla="*/ 64 h 64"/>
                <a:gd name="T34" fmla="*/ 104 w 168"/>
                <a:gd name="T35" fmla="*/ 64 h 64"/>
                <a:gd name="T36" fmla="*/ 80 w 168"/>
                <a:gd name="T37" fmla="*/ 64 h 64"/>
                <a:gd name="T38" fmla="*/ 8 w 168"/>
                <a:gd name="T39" fmla="*/ 56 h 64"/>
                <a:gd name="T40" fmla="*/ 8 w 168"/>
                <a:gd name="T41" fmla="*/ 56 h 64"/>
                <a:gd name="T42" fmla="*/ 8 w 168"/>
                <a:gd name="T43" fmla="*/ 48 h 64"/>
                <a:gd name="T44" fmla="*/ 0 w 168"/>
                <a:gd name="T45" fmla="*/ 40 h 64"/>
                <a:gd name="T46" fmla="*/ 0 w 168"/>
                <a:gd name="T47" fmla="*/ 32 h 64"/>
                <a:gd name="T48" fmla="*/ 8 w 168"/>
                <a:gd name="T49" fmla="*/ 16 h 6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8"/>
                <a:gd name="T76" fmla="*/ 0 h 64"/>
                <a:gd name="T77" fmla="*/ 168 w 168"/>
                <a:gd name="T78" fmla="*/ 64 h 6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8" h="64">
                  <a:moveTo>
                    <a:pt x="8" y="16"/>
                  </a:moveTo>
                  <a:lnTo>
                    <a:pt x="16" y="8"/>
                  </a:lnTo>
                  <a:lnTo>
                    <a:pt x="32" y="8"/>
                  </a:lnTo>
                  <a:lnTo>
                    <a:pt x="48" y="0"/>
                  </a:lnTo>
                  <a:lnTo>
                    <a:pt x="56" y="0"/>
                  </a:lnTo>
                  <a:lnTo>
                    <a:pt x="72" y="0"/>
                  </a:lnTo>
                  <a:lnTo>
                    <a:pt x="96" y="0"/>
                  </a:lnTo>
                  <a:lnTo>
                    <a:pt x="112" y="0"/>
                  </a:lnTo>
                  <a:lnTo>
                    <a:pt x="128" y="8"/>
                  </a:lnTo>
                  <a:lnTo>
                    <a:pt x="144" y="8"/>
                  </a:lnTo>
                  <a:lnTo>
                    <a:pt x="160" y="16"/>
                  </a:lnTo>
                  <a:lnTo>
                    <a:pt x="168" y="16"/>
                  </a:lnTo>
                  <a:lnTo>
                    <a:pt x="168" y="40"/>
                  </a:lnTo>
                  <a:lnTo>
                    <a:pt x="168" y="48"/>
                  </a:lnTo>
                  <a:lnTo>
                    <a:pt x="168" y="64"/>
                  </a:lnTo>
                  <a:lnTo>
                    <a:pt x="152" y="64"/>
                  </a:lnTo>
                  <a:lnTo>
                    <a:pt x="128" y="64"/>
                  </a:lnTo>
                  <a:lnTo>
                    <a:pt x="104" y="64"/>
                  </a:lnTo>
                  <a:lnTo>
                    <a:pt x="80" y="64"/>
                  </a:lnTo>
                  <a:lnTo>
                    <a:pt x="8" y="56"/>
                  </a:lnTo>
                  <a:lnTo>
                    <a:pt x="8" y="48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8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96" name="Freeform 22"/>
            <p:cNvSpPr>
              <a:spLocks/>
            </p:cNvSpPr>
            <p:nvPr/>
          </p:nvSpPr>
          <p:spPr bwMode="auto">
            <a:xfrm>
              <a:off x="1024" y="2592"/>
              <a:ext cx="168" cy="40"/>
            </a:xfrm>
            <a:custGeom>
              <a:avLst/>
              <a:gdLst>
                <a:gd name="T0" fmla="*/ 8 w 168"/>
                <a:gd name="T1" fmla="*/ 8 h 40"/>
                <a:gd name="T2" fmla="*/ 16 w 168"/>
                <a:gd name="T3" fmla="*/ 8 h 40"/>
                <a:gd name="T4" fmla="*/ 32 w 168"/>
                <a:gd name="T5" fmla="*/ 0 h 40"/>
                <a:gd name="T6" fmla="*/ 40 w 168"/>
                <a:gd name="T7" fmla="*/ 0 h 40"/>
                <a:gd name="T8" fmla="*/ 56 w 168"/>
                <a:gd name="T9" fmla="*/ 0 h 40"/>
                <a:gd name="T10" fmla="*/ 72 w 168"/>
                <a:gd name="T11" fmla="*/ 0 h 40"/>
                <a:gd name="T12" fmla="*/ 88 w 168"/>
                <a:gd name="T13" fmla="*/ 0 h 40"/>
                <a:gd name="T14" fmla="*/ 112 w 168"/>
                <a:gd name="T15" fmla="*/ 0 h 40"/>
                <a:gd name="T16" fmla="*/ 128 w 168"/>
                <a:gd name="T17" fmla="*/ 0 h 40"/>
                <a:gd name="T18" fmla="*/ 136 w 168"/>
                <a:gd name="T19" fmla="*/ 8 h 40"/>
                <a:gd name="T20" fmla="*/ 152 w 168"/>
                <a:gd name="T21" fmla="*/ 8 h 40"/>
                <a:gd name="T22" fmla="*/ 168 w 168"/>
                <a:gd name="T23" fmla="*/ 8 h 40"/>
                <a:gd name="T24" fmla="*/ 168 w 168"/>
                <a:gd name="T25" fmla="*/ 24 h 40"/>
                <a:gd name="T26" fmla="*/ 168 w 168"/>
                <a:gd name="T27" fmla="*/ 24 h 40"/>
                <a:gd name="T28" fmla="*/ 168 w 168"/>
                <a:gd name="T29" fmla="*/ 40 h 40"/>
                <a:gd name="T30" fmla="*/ 160 w 168"/>
                <a:gd name="T31" fmla="*/ 40 h 40"/>
                <a:gd name="T32" fmla="*/ 160 w 168"/>
                <a:gd name="T33" fmla="*/ 32 h 40"/>
                <a:gd name="T34" fmla="*/ 160 w 168"/>
                <a:gd name="T35" fmla="*/ 40 h 40"/>
                <a:gd name="T36" fmla="*/ 152 w 168"/>
                <a:gd name="T37" fmla="*/ 40 h 40"/>
                <a:gd name="T38" fmla="*/ 144 w 168"/>
                <a:gd name="T39" fmla="*/ 32 h 40"/>
                <a:gd name="T40" fmla="*/ 144 w 168"/>
                <a:gd name="T41" fmla="*/ 32 h 40"/>
                <a:gd name="T42" fmla="*/ 136 w 168"/>
                <a:gd name="T43" fmla="*/ 32 h 40"/>
                <a:gd name="T44" fmla="*/ 136 w 168"/>
                <a:gd name="T45" fmla="*/ 24 h 40"/>
                <a:gd name="T46" fmla="*/ 136 w 168"/>
                <a:gd name="T47" fmla="*/ 40 h 40"/>
                <a:gd name="T48" fmla="*/ 128 w 168"/>
                <a:gd name="T49" fmla="*/ 32 h 40"/>
                <a:gd name="T50" fmla="*/ 120 w 168"/>
                <a:gd name="T51" fmla="*/ 32 h 40"/>
                <a:gd name="T52" fmla="*/ 120 w 168"/>
                <a:gd name="T53" fmla="*/ 32 h 40"/>
                <a:gd name="T54" fmla="*/ 104 w 168"/>
                <a:gd name="T55" fmla="*/ 32 h 40"/>
                <a:gd name="T56" fmla="*/ 104 w 168"/>
                <a:gd name="T57" fmla="*/ 24 h 40"/>
                <a:gd name="T58" fmla="*/ 96 w 168"/>
                <a:gd name="T59" fmla="*/ 32 h 40"/>
                <a:gd name="T60" fmla="*/ 88 w 168"/>
                <a:gd name="T61" fmla="*/ 32 h 40"/>
                <a:gd name="T62" fmla="*/ 80 w 168"/>
                <a:gd name="T63" fmla="*/ 16 h 40"/>
                <a:gd name="T64" fmla="*/ 80 w 168"/>
                <a:gd name="T65" fmla="*/ 32 h 40"/>
                <a:gd name="T66" fmla="*/ 64 w 168"/>
                <a:gd name="T67" fmla="*/ 32 h 40"/>
                <a:gd name="T68" fmla="*/ 56 w 168"/>
                <a:gd name="T69" fmla="*/ 32 h 40"/>
                <a:gd name="T70" fmla="*/ 56 w 168"/>
                <a:gd name="T71" fmla="*/ 16 h 40"/>
                <a:gd name="T72" fmla="*/ 48 w 168"/>
                <a:gd name="T73" fmla="*/ 32 h 40"/>
                <a:gd name="T74" fmla="*/ 40 w 168"/>
                <a:gd name="T75" fmla="*/ 32 h 40"/>
                <a:gd name="T76" fmla="*/ 40 w 168"/>
                <a:gd name="T77" fmla="*/ 24 h 40"/>
                <a:gd name="T78" fmla="*/ 40 w 168"/>
                <a:gd name="T79" fmla="*/ 32 h 40"/>
                <a:gd name="T80" fmla="*/ 24 w 168"/>
                <a:gd name="T81" fmla="*/ 32 h 40"/>
                <a:gd name="T82" fmla="*/ 24 w 168"/>
                <a:gd name="T83" fmla="*/ 24 h 40"/>
                <a:gd name="T84" fmla="*/ 24 w 168"/>
                <a:gd name="T85" fmla="*/ 32 h 40"/>
                <a:gd name="T86" fmla="*/ 16 w 168"/>
                <a:gd name="T87" fmla="*/ 32 h 40"/>
                <a:gd name="T88" fmla="*/ 16 w 168"/>
                <a:gd name="T89" fmla="*/ 24 h 40"/>
                <a:gd name="T90" fmla="*/ 8 w 168"/>
                <a:gd name="T91" fmla="*/ 32 h 40"/>
                <a:gd name="T92" fmla="*/ 8 w 168"/>
                <a:gd name="T93" fmla="*/ 32 h 40"/>
                <a:gd name="T94" fmla="*/ 0 w 168"/>
                <a:gd name="T95" fmla="*/ 24 h 40"/>
                <a:gd name="T96" fmla="*/ 8 w 168"/>
                <a:gd name="T97" fmla="*/ 8 h 4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8"/>
                <a:gd name="T148" fmla="*/ 0 h 40"/>
                <a:gd name="T149" fmla="*/ 168 w 168"/>
                <a:gd name="T150" fmla="*/ 40 h 4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8" h="40">
                  <a:moveTo>
                    <a:pt x="8" y="8"/>
                  </a:moveTo>
                  <a:lnTo>
                    <a:pt x="16" y="8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56" y="0"/>
                  </a:lnTo>
                  <a:lnTo>
                    <a:pt x="72" y="0"/>
                  </a:lnTo>
                  <a:lnTo>
                    <a:pt x="88" y="0"/>
                  </a:lnTo>
                  <a:lnTo>
                    <a:pt x="112" y="0"/>
                  </a:lnTo>
                  <a:lnTo>
                    <a:pt x="128" y="0"/>
                  </a:lnTo>
                  <a:lnTo>
                    <a:pt x="136" y="8"/>
                  </a:lnTo>
                  <a:lnTo>
                    <a:pt x="152" y="8"/>
                  </a:lnTo>
                  <a:lnTo>
                    <a:pt x="168" y="8"/>
                  </a:lnTo>
                  <a:lnTo>
                    <a:pt x="168" y="24"/>
                  </a:lnTo>
                  <a:lnTo>
                    <a:pt x="168" y="40"/>
                  </a:lnTo>
                  <a:lnTo>
                    <a:pt x="160" y="40"/>
                  </a:lnTo>
                  <a:lnTo>
                    <a:pt x="160" y="32"/>
                  </a:lnTo>
                  <a:lnTo>
                    <a:pt x="160" y="40"/>
                  </a:lnTo>
                  <a:lnTo>
                    <a:pt x="152" y="40"/>
                  </a:lnTo>
                  <a:lnTo>
                    <a:pt x="144" y="32"/>
                  </a:lnTo>
                  <a:lnTo>
                    <a:pt x="136" y="32"/>
                  </a:lnTo>
                  <a:lnTo>
                    <a:pt x="136" y="24"/>
                  </a:lnTo>
                  <a:lnTo>
                    <a:pt x="136" y="40"/>
                  </a:lnTo>
                  <a:lnTo>
                    <a:pt x="128" y="32"/>
                  </a:lnTo>
                  <a:lnTo>
                    <a:pt x="120" y="32"/>
                  </a:lnTo>
                  <a:lnTo>
                    <a:pt x="104" y="32"/>
                  </a:lnTo>
                  <a:lnTo>
                    <a:pt x="104" y="24"/>
                  </a:lnTo>
                  <a:lnTo>
                    <a:pt x="96" y="32"/>
                  </a:lnTo>
                  <a:lnTo>
                    <a:pt x="88" y="32"/>
                  </a:lnTo>
                  <a:lnTo>
                    <a:pt x="80" y="16"/>
                  </a:lnTo>
                  <a:lnTo>
                    <a:pt x="80" y="32"/>
                  </a:lnTo>
                  <a:lnTo>
                    <a:pt x="64" y="32"/>
                  </a:lnTo>
                  <a:lnTo>
                    <a:pt x="56" y="32"/>
                  </a:lnTo>
                  <a:lnTo>
                    <a:pt x="56" y="16"/>
                  </a:lnTo>
                  <a:lnTo>
                    <a:pt x="48" y="32"/>
                  </a:lnTo>
                  <a:lnTo>
                    <a:pt x="40" y="32"/>
                  </a:lnTo>
                  <a:lnTo>
                    <a:pt x="40" y="24"/>
                  </a:lnTo>
                  <a:lnTo>
                    <a:pt x="40" y="32"/>
                  </a:lnTo>
                  <a:lnTo>
                    <a:pt x="24" y="32"/>
                  </a:lnTo>
                  <a:lnTo>
                    <a:pt x="24" y="24"/>
                  </a:lnTo>
                  <a:lnTo>
                    <a:pt x="24" y="32"/>
                  </a:lnTo>
                  <a:lnTo>
                    <a:pt x="16" y="32"/>
                  </a:lnTo>
                  <a:lnTo>
                    <a:pt x="16" y="24"/>
                  </a:lnTo>
                  <a:lnTo>
                    <a:pt x="8" y="32"/>
                  </a:lnTo>
                  <a:lnTo>
                    <a:pt x="0" y="24"/>
                  </a:lnTo>
                  <a:lnTo>
                    <a:pt x="8" y="8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97" name="Freeform 23"/>
            <p:cNvSpPr>
              <a:spLocks/>
            </p:cNvSpPr>
            <p:nvPr/>
          </p:nvSpPr>
          <p:spPr bwMode="auto">
            <a:xfrm>
              <a:off x="1024" y="2632"/>
              <a:ext cx="168" cy="24"/>
            </a:xfrm>
            <a:custGeom>
              <a:avLst/>
              <a:gdLst>
                <a:gd name="T0" fmla="*/ 0 w 168"/>
                <a:gd name="T1" fmla="*/ 0 h 24"/>
                <a:gd name="T2" fmla="*/ 0 w 168"/>
                <a:gd name="T3" fmla="*/ 0 h 24"/>
                <a:gd name="T4" fmla="*/ 8 w 168"/>
                <a:gd name="T5" fmla="*/ 16 h 24"/>
                <a:gd name="T6" fmla="*/ 8 w 168"/>
                <a:gd name="T7" fmla="*/ 16 h 24"/>
                <a:gd name="T8" fmla="*/ 24 w 168"/>
                <a:gd name="T9" fmla="*/ 16 h 24"/>
                <a:gd name="T10" fmla="*/ 32 w 168"/>
                <a:gd name="T11" fmla="*/ 16 h 24"/>
                <a:gd name="T12" fmla="*/ 32 w 168"/>
                <a:gd name="T13" fmla="*/ 16 h 24"/>
                <a:gd name="T14" fmla="*/ 40 w 168"/>
                <a:gd name="T15" fmla="*/ 24 h 24"/>
                <a:gd name="T16" fmla="*/ 48 w 168"/>
                <a:gd name="T17" fmla="*/ 24 h 24"/>
                <a:gd name="T18" fmla="*/ 64 w 168"/>
                <a:gd name="T19" fmla="*/ 24 h 24"/>
                <a:gd name="T20" fmla="*/ 64 w 168"/>
                <a:gd name="T21" fmla="*/ 16 h 24"/>
                <a:gd name="T22" fmla="*/ 72 w 168"/>
                <a:gd name="T23" fmla="*/ 16 h 24"/>
                <a:gd name="T24" fmla="*/ 80 w 168"/>
                <a:gd name="T25" fmla="*/ 24 h 24"/>
                <a:gd name="T26" fmla="*/ 88 w 168"/>
                <a:gd name="T27" fmla="*/ 24 h 24"/>
                <a:gd name="T28" fmla="*/ 96 w 168"/>
                <a:gd name="T29" fmla="*/ 24 h 24"/>
                <a:gd name="T30" fmla="*/ 96 w 168"/>
                <a:gd name="T31" fmla="*/ 16 h 24"/>
                <a:gd name="T32" fmla="*/ 104 w 168"/>
                <a:gd name="T33" fmla="*/ 24 h 24"/>
                <a:gd name="T34" fmla="*/ 112 w 168"/>
                <a:gd name="T35" fmla="*/ 24 h 24"/>
                <a:gd name="T36" fmla="*/ 112 w 168"/>
                <a:gd name="T37" fmla="*/ 16 h 24"/>
                <a:gd name="T38" fmla="*/ 120 w 168"/>
                <a:gd name="T39" fmla="*/ 16 h 24"/>
                <a:gd name="T40" fmla="*/ 120 w 168"/>
                <a:gd name="T41" fmla="*/ 16 h 24"/>
                <a:gd name="T42" fmla="*/ 128 w 168"/>
                <a:gd name="T43" fmla="*/ 24 h 24"/>
                <a:gd name="T44" fmla="*/ 128 w 168"/>
                <a:gd name="T45" fmla="*/ 24 h 24"/>
                <a:gd name="T46" fmla="*/ 144 w 168"/>
                <a:gd name="T47" fmla="*/ 24 h 24"/>
                <a:gd name="T48" fmla="*/ 152 w 168"/>
                <a:gd name="T49" fmla="*/ 24 h 24"/>
                <a:gd name="T50" fmla="*/ 152 w 168"/>
                <a:gd name="T51" fmla="*/ 24 h 24"/>
                <a:gd name="T52" fmla="*/ 160 w 168"/>
                <a:gd name="T53" fmla="*/ 16 h 24"/>
                <a:gd name="T54" fmla="*/ 168 w 168"/>
                <a:gd name="T55" fmla="*/ 24 h 24"/>
                <a:gd name="T56" fmla="*/ 168 w 168"/>
                <a:gd name="T57" fmla="*/ 16 h 24"/>
                <a:gd name="T58" fmla="*/ 168 w 168"/>
                <a:gd name="T59" fmla="*/ 8 h 24"/>
                <a:gd name="T60" fmla="*/ 160 w 168"/>
                <a:gd name="T61" fmla="*/ 8 h 24"/>
                <a:gd name="T62" fmla="*/ 160 w 168"/>
                <a:gd name="T63" fmla="*/ 8 h 24"/>
                <a:gd name="T64" fmla="*/ 152 w 168"/>
                <a:gd name="T65" fmla="*/ 8 h 24"/>
                <a:gd name="T66" fmla="*/ 152 w 168"/>
                <a:gd name="T67" fmla="*/ 0 h 24"/>
                <a:gd name="T68" fmla="*/ 144 w 168"/>
                <a:gd name="T69" fmla="*/ 0 h 24"/>
                <a:gd name="T70" fmla="*/ 144 w 168"/>
                <a:gd name="T71" fmla="*/ 8 h 24"/>
                <a:gd name="T72" fmla="*/ 144 w 168"/>
                <a:gd name="T73" fmla="*/ 0 h 24"/>
                <a:gd name="T74" fmla="*/ 128 w 168"/>
                <a:gd name="T75" fmla="*/ 0 h 24"/>
                <a:gd name="T76" fmla="*/ 128 w 168"/>
                <a:gd name="T77" fmla="*/ 8 h 24"/>
                <a:gd name="T78" fmla="*/ 120 w 168"/>
                <a:gd name="T79" fmla="*/ 0 h 24"/>
                <a:gd name="T80" fmla="*/ 112 w 168"/>
                <a:gd name="T81" fmla="*/ 0 h 24"/>
                <a:gd name="T82" fmla="*/ 104 w 168"/>
                <a:gd name="T83" fmla="*/ 8 h 24"/>
                <a:gd name="T84" fmla="*/ 96 w 168"/>
                <a:gd name="T85" fmla="*/ 8 h 24"/>
                <a:gd name="T86" fmla="*/ 96 w 168"/>
                <a:gd name="T87" fmla="*/ 0 h 24"/>
                <a:gd name="T88" fmla="*/ 80 w 168"/>
                <a:gd name="T89" fmla="*/ 0 h 24"/>
                <a:gd name="T90" fmla="*/ 80 w 168"/>
                <a:gd name="T91" fmla="*/ 0 h 24"/>
                <a:gd name="T92" fmla="*/ 72 w 168"/>
                <a:gd name="T93" fmla="*/ 0 h 24"/>
                <a:gd name="T94" fmla="*/ 56 w 168"/>
                <a:gd name="T95" fmla="*/ 0 h 24"/>
                <a:gd name="T96" fmla="*/ 56 w 168"/>
                <a:gd name="T97" fmla="*/ 0 h 24"/>
                <a:gd name="T98" fmla="*/ 48 w 168"/>
                <a:gd name="T99" fmla="*/ 0 h 24"/>
                <a:gd name="T100" fmla="*/ 40 w 168"/>
                <a:gd name="T101" fmla="*/ 0 h 24"/>
                <a:gd name="T102" fmla="*/ 32 w 168"/>
                <a:gd name="T103" fmla="*/ 0 h 24"/>
                <a:gd name="T104" fmla="*/ 32 w 168"/>
                <a:gd name="T105" fmla="*/ 0 h 24"/>
                <a:gd name="T106" fmla="*/ 24 w 168"/>
                <a:gd name="T107" fmla="*/ 0 h 24"/>
                <a:gd name="T108" fmla="*/ 24 w 168"/>
                <a:gd name="T109" fmla="*/ 0 h 24"/>
                <a:gd name="T110" fmla="*/ 16 w 168"/>
                <a:gd name="T111" fmla="*/ 0 h 24"/>
                <a:gd name="T112" fmla="*/ 16 w 168"/>
                <a:gd name="T113" fmla="*/ 0 h 24"/>
                <a:gd name="T114" fmla="*/ 0 w 168"/>
                <a:gd name="T115" fmla="*/ 0 h 2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8"/>
                <a:gd name="T175" fmla="*/ 0 h 24"/>
                <a:gd name="T176" fmla="*/ 168 w 168"/>
                <a:gd name="T177" fmla="*/ 24 h 2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8" h="24">
                  <a:moveTo>
                    <a:pt x="0" y="0"/>
                  </a:moveTo>
                  <a:lnTo>
                    <a:pt x="0" y="0"/>
                  </a:lnTo>
                  <a:lnTo>
                    <a:pt x="8" y="16"/>
                  </a:lnTo>
                  <a:lnTo>
                    <a:pt x="24" y="16"/>
                  </a:lnTo>
                  <a:lnTo>
                    <a:pt x="32" y="16"/>
                  </a:lnTo>
                  <a:lnTo>
                    <a:pt x="40" y="24"/>
                  </a:lnTo>
                  <a:lnTo>
                    <a:pt x="48" y="24"/>
                  </a:lnTo>
                  <a:lnTo>
                    <a:pt x="64" y="24"/>
                  </a:lnTo>
                  <a:lnTo>
                    <a:pt x="64" y="16"/>
                  </a:lnTo>
                  <a:lnTo>
                    <a:pt x="72" y="16"/>
                  </a:lnTo>
                  <a:lnTo>
                    <a:pt x="80" y="24"/>
                  </a:lnTo>
                  <a:lnTo>
                    <a:pt x="88" y="24"/>
                  </a:lnTo>
                  <a:lnTo>
                    <a:pt x="96" y="24"/>
                  </a:lnTo>
                  <a:lnTo>
                    <a:pt x="96" y="16"/>
                  </a:lnTo>
                  <a:lnTo>
                    <a:pt x="104" y="24"/>
                  </a:lnTo>
                  <a:lnTo>
                    <a:pt x="112" y="24"/>
                  </a:lnTo>
                  <a:lnTo>
                    <a:pt x="112" y="16"/>
                  </a:lnTo>
                  <a:lnTo>
                    <a:pt x="120" y="16"/>
                  </a:lnTo>
                  <a:lnTo>
                    <a:pt x="128" y="24"/>
                  </a:lnTo>
                  <a:lnTo>
                    <a:pt x="144" y="24"/>
                  </a:lnTo>
                  <a:lnTo>
                    <a:pt x="152" y="24"/>
                  </a:lnTo>
                  <a:lnTo>
                    <a:pt x="160" y="16"/>
                  </a:lnTo>
                  <a:lnTo>
                    <a:pt x="168" y="24"/>
                  </a:lnTo>
                  <a:lnTo>
                    <a:pt x="168" y="16"/>
                  </a:lnTo>
                  <a:lnTo>
                    <a:pt x="168" y="8"/>
                  </a:lnTo>
                  <a:lnTo>
                    <a:pt x="160" y="8"/>
                  </a:lnTo>
                  <a:lnTo>
                    <a:pt x="152" y="8"/>
                  </a:lnTo>
                  <a:lnTo>
                    <a:pt x="152" y="0"/>
                  </a:lnTo>
                  <a:lnTo>
                    <a:pt x="144" y="0"/>
                  </a:lnTo>
                  <a:lnTo>
                    <a:pt x="144" y="8"/>
                  </a:lnTo>
                  <a:lnTo>
                    <a:pt x="144" y="0"/>
                  </a:lnTo>
                  <a:lnTo>
                    <a:pt x="128" y="0"/>
                  </a:lnTo>
                  <a:lnTo>
                    <a:pt x="128" y="8"/>
                  </a:lnTo>
                  <a:lnTo>
                    <a:pt x="120" y="0"/>
                  </a:lnTo>
                  <a:lnTo>
                    <a:pt x="112" y="0"/>
                  </a:lnTo>
                  <a:lnTo>
                    <a:pt x="104" y="8"/>
                  </a:lnTo>
                  <a:lnTo>
                    <a:pt x="96" y="8"/>
                  </a:lnTo>
                  <a:lnTo>
                    <a:pt x="96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56" y="0"/>
                  </a:lnTo>
                  <a:lnTo>
                    <a:pt x="48" y="0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9879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Components of Placards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C-18</a:t>
            </a:r>
          </a:p>
        </p:txBody>
      </p:sp>
    </p:spTree>
  </p:cSld>
  <p:clrMapOvr>
    <a:masterClrMapping/>
  </p:clrMapOvr>
  <p:transition advTm="2000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6654800" y="2400300"/>
            <a:ext cx="1790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3600"/>
              </a:lnSpc>
              <a:tabLst>
                <a:tab pos="457200" algn="l"/>
                <a:tab pos="914400" algn="l"/>
                <a:tab pos="1371600" algn="l"/>
              </a:tabLst>
            </a:pPr>
            <a:r>
              <a:rPr lang="en-US" sz="3000">
                <a:solidFill>
                  <a:srgbClr val="FFFFFF"/>
                </a:solidFill>
                <a:latin typeface="B Helvetica Bold" charset="0"/>
              </a:rPr>
              <a:t>Symbol</a:t>
            </a:r>
          </a:p>
        </p:txBody>
      </p:sp>
      <p:sp>
        <p:nvSpPr>
          <p:cNvPr id="80899" name="Rectangle 3"/>
          <p:cNvSpPr>
            <a:spLocks noChangeArrowheads="1"/>
          </p:cNvSpPr>
          <p:nvPr/>
        </p:nvSpPr>
        <p:spPr bwMode="auto">
          <a:xfrm>
            <a:off x="647700" y="2705100"/>
            <a:ext cx="231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3600"/>
              </a:lnSpc>
              <a:tabLst>
                <a:tab pos="457200" algn="l"/>
                <a:tab pos="914400" algn="l"/>
                <a:tab pos="1371600" algn="l"/>
              </a:tabLst>
            </a:pPr>
            <a:r>
              <a:rPr lang="en-US" sz="3000">
                <a:solidFill>
                  <a:srgbClr val="FFFFFF"/>
                </a:solidFill>
                <a:latin typeface="B Helvetica Bold" charset="0"/>
              </a:rPr>
              <a:t>Background </a:t>
            </a:r>
            <a:br>
              <a:rPr lang="en-US" sz="3000">
                <a:solidFill>
                  <a:srgbClr val="FFFFFF"/>
                </a:solidFill>
                <a:latin typeface="B Helvetica Bold" charset="0"/>
              </a:rPr>
            </a:br>
            <a:r>
              <a:rPr lang="en-US" sz="3000">
                <a:solidFill>
                  <a:srgbClr val="FFFFFF"/>
                </a:solidFill>
                <a:latin typeface="B Helvetica Bold" charset="0"/>
              </a:rPr>
              <a:t>and Border</a:t>
            </a:r>
          </a:p>
        </p:txBody>
      </p:sp>
      <p:sp>
        <p:nvSpPr>
          <p:cNvPr id="204804" name="Rectangle 4"/>
          <p:cNvSpPr>
            <a:spLocks noChangeArrowheads="1"/>
          </p:cNvSpPr>
          <p:nvPr/>
        </p:nvSpPr>
        <p:spPr bwMode="auto">
          <a:xfrm>
            <a:off x="5715000" y="4419600"/>
            <a:ext cx="3352800" cy="1041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19050" tIns="26987" rIns="19050" bIns="26987"/>
          <a:lstStyle/>
          <a:p>
            <a:pPr>
              <a:lnSpc>
                <a:spcPts val="3600"/>
              </a:lnSpc>
              <a:tabLst>
                <a:tab pos="457200" algn="l"/>
                <a:tab pos="914400" algn="l"/>
                <a:tab pos="1371600" algn="l"/>
              </a:tabLst>
              <a:defRPr/>
            </a:pPr>
            <a:r>
              <a:rPr lang="en-US" sz="3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 Helvetica Bold" charset="0"/>
              </a:rPr>
              <a:t>ID Number and </a:t>
            </a:r>
            <a:br>
              <a:rPr lang="en-US" sz="3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 Helvetica Bold" charset="0"/>
              </a:rPr>
            </a:br>
            <a:r>
              <a:rPr lang="en-US" sz="3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 Helvetica Bold" charset="0"/>
              </a:rPr>
              <a:t>Division Number</a:t>
            </a:r>
          </a:p>
        </p:txBody>
      </p:sp>
      <p:sp>
        <p:nvSpPr>
          <p:cNvPr id="80901" name="Rectangle 5"/>
          <p:cNvSpPr>
            <a:spLocks noChangeArrowheads="1"/>
          </p:cNvSpPr>
          <p:nvPr/>
        </p:nvSpPr>
        <p:spPr bwMode="auto">
          <a:xfrm rot="-8094208">
            <a:off x="3197225" y="2443163"/>
            <a:ext cx="2667000" cy="26670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0902" name="Rectangle 6"/>
          <p:cNvSpPr>
            <a:spLocks noChangeArrowheads="1"/>
          </p:cNvSpPr>
          <p:nvPr/>
        </p:nvSpPr>
        <p:spPr bwMode="auto">
          <a:xfrm rot="-8094208">
            <a:off x="3271838" y="2519362"/>
            <a:ext cx="2514600" cy="2505075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0903" name="Group 7"/>
          <p:cNvGrpSpPr>
            <a:grpSpLocks/>
          </p:cNvGrpSpPr>
          <p:nvPr/>
        </p:nvGrpSpPr>
        <p:grpSpPr bwMode="auto">
          <a:xfrm>
            <a:off x="3959225" y="2671763"/>
            <a:ext cx="1143000" cy="696912"/>
            <a:chOff x="616" y="2192"/>
            <a:chExt cx="984" cy="600"/>
          </a:xfrm>
        </p:grpSpPr>
        <p:sp>
          <p:nvSpPr>
            <p:cNvPr id="80909" name="Freeform 8"/>
            <p:cNvSpPr>
              <a:spLocks/>
            </p:cNvSpPr>
            <p:nvPr/>
          </p:nvSpPr>
          <p:spPr bwMode="auto">
            <a:xfrm>
              <a:off x="632" y="2192"/>
              <a:ext cx="968" cy="592"/>
            </a:xfrm>
            <a:custGeom>
              <a:avLst/>
              <a:gdLst>
                <a:gd name="T0" fmla="*/ 904 w 968"/>
                <a:gd name="T1" fmla="*/ 464 h 592"/>
                <a:gd name="T2" fmla="*/ 872 w 968"/>
                <a:gd name="T3" fmla="*/ 456 h 592"/>
                <a:gd name="T4" fmla="*/ 152 w 968"/>
                <a:gd name="T5" fmla="*/ 96 h 592"/>
                <a:gd name="T6" fmla="*/ 136 w 968"/>
                <a:gd name="T7" fmla="*/ 80 h 592"/>
                <a:gd name="T8" fmla="*/ 120 w 968"/>
                <a:gd name="T9" fmla="*/ 56 h 592"/>
                <a:gd name="T10" fmla="*/ 112 w 968"/>
                <a:gd name="T11" fmla="*/ 48 h 592"/>
                <a:gd name="T12" fmla="*/ 104 w 968"/>
                <a:gd name="T13" fmla="*/ 32 h 592"/>
                <a:gd name="T14" fmla="*/ 96 w 968"/>
                <a:gd name="T15" fmla="*/ 24 h 592"/>
                <a:gd name="T16" fmla="*/ 88 w 968"/>
                <a:gd name="T17" fmla="*/ 8 h 592"/>
                <a:gd name="T18" fmla="*/ 80 w 968"/>
                <a:gd name="T19" fmla="*/ 8 h 592"/>
                <a:gd name="T20" fmla="*/ 64 w 968"/>
                <a:gd name="T21" fmla="*/ 0 h 592"/>
                <a:gd name="T22" fmla="*/ 48 w 968"/>
                <a:gd name="T23" fmla="*/ 0 h 592"/>
                <a:gd name="T24" fmla="*/ 32 w 968"/>
                <a:gd name="T25" fmla="*/ 0 h 592"/>
                <a:gd name="T26" fmla="*/ 24 w 968"/>
                <a:gd name="T27" fmla="*/ 8 h 592"/>
                <a:gd name="T28" fmla="*/ 8 w 968"/>
                <a:gd name="T29" fmla="*/ 24 h 592"/>
                <a:gd name="T30" fmla="*/ 8 w 968"/>
                <a:gd name="T31" fmla="*/ 40 h 592"/>
                <a:gd name="T32" fmla="*/ 8 w 968"/>
                <a:gd name="T33" fmla="*/ 56 h 592"/>
                <a:gd name="T34" fmla="*/ 16 w 968"/>
                <a:gd name="T35" fmla="*/ 72 h 592"/>
                <a:gd name="T36" fmla="*/ 0 w 968"/>
                <a:gd name="T37" fmla="*/ 80 h 592"/>
                <a:gd name="T38" fmla="*/ 0 w 968"/>
                <a:gd name="T39" fmla="*/ 88 h 592"/>
                <a:gd name="T40" fmla="*/ 0 w 968"/>
                <a:gd name="T41" fmla="*/ 104 h 592"/>
                <a:gd name="T42" fmla="*/ 0 w 968"/>
                <a:gd name="T43" fmla="*/ 120 h 592"/>
                <a:gd name="T44" fmla="*/ 16 w 968"/>
                <a:gd name="T45" fmla="*/ 128 h 592"/>
                <a:gd name="T46" fmla="*/ 32 w 968"/>
                <a:gd name="T47" fmla="*/ 136 h 592"/>
                <a:gd name="T48" fmla="*/ 48 w 968"/>
                <a:gd name="T49" fmla="*/ 136 h 592"/>
                <a:gd name="T50" fmla="*/ 64 w 968"/>
                <a:gd name="T51" fmla="*/ 136 h 592"/>
                <a:gd name="T52" fmla="*/ 96 w 968"/>
                <a:gd name="T53" fmla="*/ 144 h 592"/>
                <a:gd name="T54" fmla="*/ 144 w 968"/>
                <a:gd name="T55" fmla="*/ 160 h 592"/>
                <a:gd name="T56" fmla="*/ 824 w 968"/>
                <a:gd name="T57" fmla="*/ 504 h 592"/>
                <a:gd name="T58" fmla="*/ 848 w 968"/>
                <a:gd name="T59" fmla="*/ 528 h 592"/>
                <a:gd name="T60" fmla="*/ 872 w 968"/>
                <a:gd name="T61" fmla="*/ 552 h 592"/>
                <a:gd name="T62" fmla="*/ 880 w 968"/>
                <a:gd name="T63" fmla="*/ 568 h 592"/>
                <a:gd name="T64" fmla="*/ 896 w 968"/>
                <a:gd name="T65" fmla="*/ 584 h 592"/>
                <a:gd name="T66" fmla="*/ 904 w 968"/>
                <a:gd name="T67" fmla="*/ 592 h 592"/>
                <a:gd name="T68" fmla="*/ 920 w 968"/>
                <a:gd name="T69" fmla="*/ 592 h 592"/>
                <a:gd name="T70" fmla="*/ 936 w 968"/>
                <a:gd name="T71" fmla="*/ 584 h 592"/>
                <a:gd name="T72" fmla="*/ 944 w 968"/>
                <a:gd name="T73" fmla="*/ 584 h 592"/>
                <a:gd name="T74" fmla="*/ 952 w 968"/>
                <a:gd name="T75" fmla="*/ 568 h 592"/>
                <a:gd name="T76" fmla="*/ 960 w 968"/>
                <a:gd name="T77" fmla="*/ 552 h 592"/>
                <a:gd name="T78" fmla="*/ 960 w 968"/>
                <a:gd name="T79" fmla="*/ 544 h 592"/>
                <a:gd name="T80" fmla="*/ 952 w 968"/>
                <a:gd name="T81" fmla="*/ 536 h 592"/>
                <a:gd name="T82" fmla="*/ 960 w 968"/>
                <a:gd name="T83" fmla="*/ 528 h 592"/>
                <a:gd name="T84" fmla="*/ 968 w 968"/>
                <a:gd name="T85" fmla="*/ 520 h 592"/>
                <a:gd name="T86" fmla="*/ 968 w 968"/>
                <a:gd name="T87" fmla="*/ 504 h 592"/>
                <a:gd name="T88" fmla="*/ 968 w 968"/>
                <a:gd name="T89" fmla="*/ 488 h 592"/>
                <a:gd name="T90" fmla="*/ 960 w 968"/>
                <a:gd name="T91" fmla="*/ 480 h 592"/>
                <a:gd name="T92" fmla="*/ 944 w 968"/>
                <a:gd name="T93" fmla="*/ 472 h 592"/>
                <a:gd name="T94" fmla="*/ 928 w 968"/>
                <a:gd name="T95" fmla="*/ 472 h 592"/>
                <a:gd name="T96" fmla="*/ 904 w 968"/>
                <a:gd name="T97" fmla="*/ 464 h 59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68"/>
                <a:gd name="T148" fmla="*/ 0 h 592"/>
                <a:gd name="T149" fmla="*/ 968 w 968"/>
                <a:gd name="T150" fmla="*/ 592 h 59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68" h="592">
                  <a:moveTo>
                    <a:pt x="904" y="464"/>
                  </a:moveTo>
                  <a:lnTo>
                    <a:pt x="872" y="456"/>
                  </a:lnTo>
                  <a:lnTo>
                    <a:pt x="152" y="96"/>
                  </a:lnTo>
                  <a:lnTo>
                    <a:pt x="136" y="80"/>
                  </a:lnTo>
                  <a:lnTo>
                    <a:pt x="120" y="56"/>
                  </a:lnTo>
                  <a:lnTo>
                    <a:pt x="112" y="48"/>
                  </a:lnTo>
                  <a:lnTo>
                    <a:pt x="104" y="32"/>
                  </a:lnTo>
                  <a:lnTo>
                    <a:pt x="96" y="24"/>
                  </a:lnTo>
                  <a:lnTo>
                    <a:pt x="88" y="8"/>
                  </a:lnTo>
                  <a:lnTo>
                    <a:pt x="80" y="8"/>
                  </a:lnTo>
                  <a:lnTo>
                    <a:pt x="64" y="0"/>
                  </a:lnTo>
                  <a:lnTo>
                    <a:pt x="48" y="0"/>
                  </a:lnTo>
                  <a:lnTo>
                    <a:pt x="32" y="0"/>
                  </a:lnTo>
                  <a:lnTo>
                    <a:pt x="24" y="8"/>
                  </a:lnTo>
                  <a:lnTo>
                    <a:pt x="8" y="24"/>
                  </a:lnTo>
                  <a:lnTo>
                    <a:pt x="8" y="40"/>
                  </a:lnTo>
                  <a:lnTo>
                    <a:pt x="8" y="56"/>
                  </a:lnTo>
                  <a:lnTo>
                    <a:pt x="16" y="72"/>
                  </a:lnTo>
                  <a:lnTo>
                    <a:pt x="0" y="80"/>
                  </a:lnTo>
                  <a:lnTo>
                    <a:pt x="0" y="88"/>
                  </a:lnTo>
                  <a:lnTo>
                    <a:pt x="0" y="104"/>
                  </a:lnTo>
                  <a:lnTo>
                    <a:pt x="0" y="120"/>
                  </a:lnTo>
                  <a:lnTo>
                    <a:pt x="16" y="128"/>
                  </a:lnTo>
                  <a:lnTo>
                    <a:pt x="32" y="136"/>
                  </a:lnTo>
                  <a:lnTo>
                    <a:pt x="48" y="136"/>
                  </a:lnTo>
                  <a:lnTo>
                    <a:pt x="64" y="136"/>
                  </a:lnTo>
                  <a:lnTo>
                    <a:pt x="96" y="144"/>
                  </a:lnTo>
                  <a:lnTo>
                    <a:pt x="144" y="160"/>
                  </a:lnTo>
                  <a:lnTo>
                    <a:pt x="824" y="504"/>
                  </a:lnTo>
                  <a:lnTo>
                    <a:pt x="848" y="528"/>
                  </a:lnTo>
                  <a:lnTo>
                    <a:pt x="872" y="552"/>
                  </a:lnTo>
                  <a:lnTo>
                    <a:pt x="880" y="568"/>
                  </a:lnTo>
                  <a:lnTo>
                    <a:pt x="896" y="584"/>
                  </a:lnTo>
                  <a:lnTo>
                    <a:pt x="904" y="592"/>
                  </a:lnTo>
                  <a:lnTo>
                    <a:pt x="920" y="592"/>
                  </a:lnTo>
                  <a:lnTo>
                    <a:pt x="936" y="584"/>
                  </a:lnTo>
                  <a:lnTo>
                    <a:pt x="944" y="584"/>
                  </a:lnTo>
                  <a:lnTo>
                    <a:pt x="952" y="568"/>
                  </a:lnTo>
                  <a:lnTo>
                    <a:pt x="960" y="552"/>
                  </a:lnTo>
                  <a:lnTo>
                    <a:pt x="960" y="544"/>
                  </a:lnTo>
                  <a:lnTo>
                    <a:pt x="952" y="536"/>
                  </a:lnTo>
                  <a:lnTo>
                    <a:pt x="960" y="528"/>
                  </a:lnTo>
                  <a:lnTo>
                    <a:pt x="968" y="520"/>
                  </a:lnTo>
                  <a:lnTo>
                    <a:pt x="968" y="504"/>
                  </a:lnTo>
                  <a:lnTo>
                    <a:pt x="968" y="488"/>
                  </a:lnTo>
                  <a:lnTo>
                    <a:pt x="960" y="480"/>
                  </a:lnTo>
                  <a:lnTo>
                    <a:pt x="944" y="472"/>
                  </a:lnTo>
                  <a:lnTo>
                    <a:pt x="928" y="472"/>
                  </a:lnTo>
                  <a:lnTo>
                    <a:pt x="904" y="464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10" name="Freeform 9"/>
            <p:cNvSpPr>
              <a:spLocks/>
            </p:cNvSpPr>
            <p:nvPr/>
          </p:nvSpPr>
          <p:spPr bwMode="auto">
            <a:xfrm>
              <a:off x="616" y="2192"/>
              <a:ext cx="968" cy="600"/>
            </a:xfrm>
            <a:custGeom>
              <a:avLst/>
              <a:gdLst>
                <a:gd name="T0" fmla="*/ 96 w 968"/>
                <a:gd name="T1" fmla="*/ 464 h 600"/>
                <a:gd name="T2" fmla="*/ 808 w 968"/>
                <a:gd name="T3" fmla="*/ 104 h 600"/>
                <a:gd name="T4" fmla="*/ 832 w 968"/>
                <a:gd name="T5" fmla="*/ 88 h 600"/>
                <a:gd name="T6" fmla="*/ 848 w 968"/>
                <a:gd name="T7" fmla="*/ 72 h 600"/>
                <a:gd name="T8" fmla="*/ 864 w 968"/>
                <a:gd name="T9" fmla="*/ 48 h 600"/>
                <a:gd name="T10" fmla="*/ 872 w 968"/>
                <a:gd name="T11" fmla="*/ 24 h 600"/>
                <a:gd name="T12" fmla="*/ 880 w 968"/>
                <a:gd name="T13" fmla="*/ 16 h 600"/>
                <a:gd name="T14" fmla="*/ 896 w 968"/>
                <a:gd name="T15" fmla="*/ 8 h 600"/>
                <a:gd name="T16" fmla="*/ 912 w 968"/>
                <a:gd name="T17" fmla="*/ 0 h 600"/>
                <a:gd name="T18" fmla="*/ 928 w 968"/>
                <a:gd name="T19" fmla="*/ 8 h 600"/>
                <a:gd name="T20" fmla="*/ 944 w 968"/>
                <a:gd name="T21" fmla="*/ 16 h 600"/>
                <a:gd name="T22" fmla="*/ 952 w 968"/>
                <a:gd name="T23" fmla="*/ 24 h 600"/>
                <a:gd name="T24" fmla="*/ 960 w 968"/>
                <a:gd name="T25" fmla="*/ 40 h 600"/>
                <a:gd name="T26" fmla="*/ 960 w 968"/>
                <a:gd name="T27" fmla="*/ 48 h 600"/>
                <a:gd name="T28" fmla="*/ 960 w 968"/>
                <a:gd name="T29" fmla="*/ 64 h 600"/>
                <a:gd name="T30" fmla="*/ 952 w 968"/>
                <a:gd name="T31" fmla="*/ 72 h 600"/>
                <a:gd name="T32" fmla="*/ 960 w 968"/>
                <a:gd name="T33" fmla="*/ 80 h 600"/>
                <a:gd name="T34" fmla="*/ 968 w 968"/>
                <a:gd name="T35" fmla="*/ 88 h 600"/>
                <a:gd name="T36" fmla="*/ 968 w 968"/>
                <a:gd name="T37" fmla="*/ 112 h 600"/>
                <a:gd name="T38" fmla="*/ 968 w 968"/>
                <a:gd name="T39" fmla="*/ 128 h 600"/>
                <a:gd name="T40" fmla="*/ 960 w 968"/>
                <a:gd name="T41" fmla="*/ 136 h 600"/>
                <a:gd name="T42" fmla="*/ 944 w 968"/>
                <a:gd name="T43" fmla="*/ 136 h 600"/>
                <a:gd name="T44" fmla="*/ 936 w 968"/>
                <a:gd name="T45" fmla="*/ 144 h 600"/>
                <a:gd name="T46" fmla="*/ 920 w 968"/>
                <a:gd name="T47" fmla="*/ 144 h 600"/>
                <a:gd name="T48" fmla="*/ 896 w 968"/>
                <a:gd name="T49" fmla="*/ 144 h 600"/>
                <a:gd name="T50" fmla="*/ 888 w 968"/>
                <a:gd name="T51" fmla="*/ 152 h 600"/>
                <a:gd name="T52" fmla="*/ 832 w 968"/>
                <a:gd name="T53" fmla="*/ 168 h 600"/>
                <a:gd name="T54" fmla="*/ 152 w 968"/>
                <a:gd name="T55" fmla="*/ 512 h 600"/>
                <a:gd name="T56" fmla="*/ 128 w 968"/>
                <a:gd name="T57" fmla="*/ 528 h 600"/>
                <a:gd name="T58" fmla="*/ 104 w 968"/>
                <a:gd name="T59" fmla="*/ 552 h 600"/>
                <a:gd name="T60" fmla="*/ 88 w 968"/>
                <a:gd name="T61" fmla="*/ 576 h 600"/>
                <a:gd name="T62" fmla="*/ 80 w 968"/>
                <a:gd name="T63" fmla="*/ 584 h 600"/>
                <a:gd name="T64" fmla="*/ 64 w 968"/>
                <a:gd name="T65" fmla="*/ 592 h 600"/>
                <a:gd name="T66" fmla="*/ 56 w 968"/>
                <a:gd name="T67" fmla="*/ 592 h 600"/>
                <a:gd name="T68" fmla="*/ 48 w 968"/>
                <a:gd name="T69" fmla="*/ 600 h 600"/>
                <a:gd name="T70" fmla="*/ 40 w 968"/>
                <a:gd name="T71" fmla="*/ 592 h 600"/>
                <a:gd name="T72" fmla="*/ 24 w 968"/>
                <a:gd name="T73" fmla="*/ 584 h 600"/>
                <a:gd name="T74" fmla="*/ 16 w 968"/>
                <a:gd name="T75" fmla="*/ 576 h 600"/>
                <a:gd name="T76" fmla="*/ 8 w 968"/>
                <a:gd name="T77" fmla="*/ 560 h 600"/>
                <a:gd name="T78" fmla="*/ 8 w 968"/>
                <a:gd name="T79" fmla="*/ 552 h 600"/>
                <a:gd name="T80" fmla="*/ 16 w 968"/>
                <a:gd name="T81" fmla="*/ 544 h 600"/>
                <a:gd name="T82" fmla="*/ 0 w 968"/>
                <a:gd name="T83" fmla="*/ 536 h 600"/>
                <a:gd name="T84" fmla="*/ 0 w 968"/>
                <a:gd name="T85" fmla="*/ 520 h 600"/>
                <a:gd name="T86" fmla="*/ 0 w 968"/>
                <a:gd name="T87" fmla="*/ 504 h 600"/>
                <a:gd name="T88" fmla="*/ 0 w 968"/>
                <a:gd name="T89" fmla="*/ 496 h 600"/>
                <a:gd name="T90" fmla="*/ 8 w 968"/>
                <a:gd name="T91" fmla="*/ 488 h 600"/>
                <a:gd name="T92" fmla="*/ 24 w 968"/>
                <a:gd name="T93" fmla="*/ 480 h 600"/>
                <a:gd name="T94" fmla="*/ 40 w 968"/>
                <a:gd name="T95" fmla="*/ 480 h 600"/>
                <a:gd name="T96" fmla="*/ 64 w 968"/>
                <a:gd name="T97" fmla="*/ 472 h 600"/>
                <a:gd name="T98" fmla="*/ 96 w 968"/>
                <a:gd name="T99" fmla="*/ 464 h 60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68"/>
                <a:gd name="T151" fmla="*/ 0 h 600"/>
                <a:gd name="T152" fmla="*/ 968 w 968"/>
                <a:gd name="T153" fmla="*/ 600 h 60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68" h="600">
                  <a:moveTo>
                    <a:pt x="96" y="464"/>
                  </a:moveTo>
                  <a:lnTo>
                    <a:pt x="808" y="104"/>
                  </a:lnTo>
                  <a:lnTo>
                    <a:pt x="832" y="88"/>
                  </a:lnTo>
                  <a:lnTo>
                    <a:pt x="848" y="72"/>
                  </a:lnTo>
                  <a:lnTo>
                    <a:pt x="864" y="48"/>
                  </a:lnTo>
                  <a:lnTo>
                    <a:pt x="872" y="24"/>
                  </a:lnTo>
                  <a:lnTo>
                    <a:pt x="880" y="16"/>
                  </a:lnTo>
                  <a:lnTo>
                    <a:pt x="896" y="8"/>
                  </a:lnTo>
                  <a:lnTo>
                    <a:pt x="912" y="0"/>
                  </a:lnTo>
                  <a:lnTo>
                    <a:pt x="928" y="8"/>
                  </a:lnTo>
                  <a:lnTo>
                    <a:pt x="944" y="16"/>
                  </a:lnTo>
                  <a:lnTo>
                    <a:pt x="952" y="24"/>
                  </a:lnTo>
                  <a:lnTo>
                    <a:pt x="960" y="40"/>
                  </a:lnTo>
                  <a:lnTo>
                    <a:pt x="960" y="48"/>
                  </a:lnTo>
                  <a:lnTo>
                    <a:pt x="960" y="64"/>
                  </a:lnTo>
                  <a:lnTo>
                    <a:pt x="952" y="72"/>
                  </a:lnTo>
                  <a:lnTo>
                    <a:pt x="960" y="80"/>
                  </a:lnTo>
                  <a:lnTo>
                    <a:pt x="968" y="88"/>
                  </a:lnTo>
                  <a:lnTo>
                    <a:pt x="968" y="112"/>
                  </a:lnTo>
                  <a:lnTo>
                    <a:pt x="968" y="128"/>
                  </a:lnTo>
                  <a:lnTo>
                    <a:pt x="960" y="136"/>
                  </a:lnTo>
                  <a:lnTo>
                    <a:pt x="944" y="136"/>
                  </a:lnTo>
                  <a:lnTo>
                    <a:pt x="936" y="144"/>
                  </a:lnTo>
                  <a:lnTo>
                    <a:pt x="920" y="144"/>
                  </a:lnTo>
                  <a:lnTo>
                    <a:pt x="896" y="144"/>
                  </a:lnTo>
                  <a:lnTo>
                    <a:pt x="888" y="152"/>
                  </a:lnTo>
                  <a:lnTo>
                    <a:pt x="832" y="168"/>
                  </a:lnTo>
                  <a:lnTo>
                    <a:pt x="152" y="512"/>
                  </a:lnTo>
                  <a:lnTo>
                    <a:pt x="128" y="528"/>
                  </a:lnTo>
                  <a:lnTo>
                    <a:pt x="104" y="552"/>
                  </a:lnTo>
                  <a:lnTo>
                    <a:pt x="88" y="576"/>
                  </a:lnTo>
                  <a:lnTo>
                    <a:pt x="80" y="584"/>
                  </a:lnTo>
                  <a:lnTo>
                    <a:pt x="64" y="592"/>
                  </a:lnTo>
                  <a:lnTo>
                    <a:pt x="56" y="592"/>
                  </a:lnTo>
                  <a:lnTo>
                    <a:pt x="48" y="600"/>
                  </a:lnTo>
                  <a:lnTo>
                    <a:pt x="40" y="592"/>
                  </a:lnTo>
                  <a:lnTo>
                    <a:pt x="24" y="584"/>
                  </a:lnTo>
                  <a:lnTo>
                    <a:pt x="16" y="576"/>
                  </a:lnTo>
                  <a:lnTo>
                    <a:pt x="8" y="560"/>
                  </a:lnTo>
                  <a:lnTo>
                    <a:pt x="8" y="552"/>
                  </a:lnTo>
                  <a:lnTo>
                    <a:pt x="16" y="544"/>
                  </a:lnTo>
                  <a:lnTo>
                    <a:pt x="0" y="536"/>
                  </a:lnTo>
                  <a:lnTo>
                    <a:pt x="0" y="520"/>
                  </a:lnTo>
                  <a:lnTo>
                    <a:pt x="0" y="504"/>
                  </a:lnTo>
                  <a:lnTo>
                    <a:pt x="0" y="496"/>
                  </a:lnTo>
                  <a:lnTo>
                    <a:pt x="8" y="488"/>
                  </a:lnTo>
                  <a:lnTo>
                    <a:pt x="24" y="480"/>
                  </a:lnTo>
                  <a:lnTo>
                    <a:pt x="40" y="480"/>
                  </a:lnTo>
                  <a:lnTo>
                    <a:pt x="64" y="472"/>
                  </a:lnTo>
                  <a:lnTo>
                    <a:pt x="96" y="464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11" name="Freeform 10"/>
            <p:cNvSpPr>
              <a:spLocks/>
            </p:cNvSpPr>
            <p:nvPr/>
          </p:nvSpPr>
          <p:spPr bwMode="auto">
            <a:xfrm>
              <a:off x="936" y="2536"/>
              <a:ext cx="56" cy="64"/>
            </a:xfrm>
            <a:custGeom>
              <a:avLst/>
              <a:gdLst>
                <a:gd name="T0" fmla="*/ 0 w 56"/>
                <a:gd name="T1" fmla="*/ 8 h 64"/>
                <a:gd name="T2" fmla="*/ 8 w 56"/>
                <a:gd name="T3" fmla="*/ 16 h 64"/>
                <a:gd name="T4" fmla="*/ 8 w 56"/>
                <a:gd name="T5" fmla="*/ 32 h 64"/>
                <a:gd name="T6" fmla="*/ 16 w 56"/>
                <a:gd name="T7" fmla="*/ 40 h 64"/>
                <a:gd name="T8" fmla="*/ 24 w 56"/>
                <a:gd name="T9" fmla="*/ 48 h 64"/>
                <a:gd name="T10" fmla="*/ 32 w 56"/>
                <a:gd name="T11" fmla="*/ 56 h 64"/>
                <a:gd name="T12" fmla="*/ 32 w 56"/>
                <a:gd name="T13" fmla="*/ 64 h 64"/>
                <a:gd name="T14" fmla="*/ 56 w 56"/>
                <a:gd name="T15" fmla="*/ 48 h 64"/>
                <a:gd name="T16" fmla="*/ 16 w 56"/>
                <a:gd name="T17" fmla="*/ 0 h 64"/>
                <a:gd name="T18" fmla="*/ 0 w 56"/>
                <a:gd name="T19" fmla="*/ 8 h 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6"/>
                <a:gd name="T31" fmla="*/ 0 h 64"/>
                <a:gd name="T32" fmla="*/ 56 w 56"/>
                <a:gd name="T33" fmla="*/ 64 h 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6" h="64">
                  <a:moveTo>
                    <a:pt x="0" y="8"/>
                  </a:moveTo>
                  <a:lnTo>
                    <a:pt x="8" y="16"/>
                  </a:lnTo>
                  <a:lnTo>
                    <a:pt x="8" y="32"/>
                  </a:lnTo>
                  <a:lnTo>
                    <a:pt x="16" y="40"/>
                  </a:lnTo>
                  <a:lnTo>
                    <a:pt x="24" y="48"/>
                  </a:lnTo>
                  <a:lnTo>
                    <a:pt x="32" y="56"/>
                  </a:lnTo>
                  <a:lnTo>
                    <a:pt x="32" y="64"/>
                  </a:lnTo>
                  <a:lnTo>
                    <a:pt x="56" y="48"/>
                  </a:lnTo>
                  <a:lnTo>
                    <a:pt x="16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12" name="Freeform 11"/>
            <p:cNvSpPr>
              <a:spLocks/>
            </p:cNvSpPr>
            <p:nvPr/>
          </p:nvSpPr>
          <p:spPr bwMode="auto">
            <a:xfrm>
              <a:off x="1232" y="2528"/>
              <a:ext cx="48" cy="64"/>
            </a:xfrm>
            <a:custGeom>
              <a:avLst/>
              <a:gdLst>
                <a:gd name="T0" fmla="*/ 48 w 48"/>
                <a:gd name="T1" fmla="*/ 16 h 64"/>
                <a:gd name="T2" fmla="*/ 48 w 48"/>
                <a:gd name="T3" fmla="*/ 24 h 64"/>
                <a:gd name="T4" fmla="*/ 40 w 48"/>
                <a:gd name="T5" fmla="*/ 32 h 64"/>
                <a:gd name="T6" fmla="*/ 32 w 48"/>
                <a:gd name="T7" fmla="*/ 48 h 64"/>
                <a:gd name="T8" fmla="*/ 32 w 48"/>
                <a:gd name="T9" fmla="*/ 56 h 64"/>
                <a:gd name="T10" fmla="*/ 24 w 48"/>
                <a:gd name="T11" fmla="*/ 64 h 64"/>
                <a:gd name="T12" fmla="*/ 16 w 48"/>
                <a:gd name="T13" fmla="*/ 64 h 64"/>
                <a:gd name="T14" fmla="*/ 0 w 48"/>
                <a:gd name="T15" fmla="*/ 56 h 64"/>
                <a:gd name="T16" fmla="*/ 32 w 48"/>
                <a:gd name="T17" fmla="*/ 0 h 64"/>
                <a:gd name="T18" fmla="*/ 48 w 48"/>
                <a:gd name="T19" fmla="*/ 16 h 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8"/>
                <a:gd name="T31" fmla="*/ 0 h 64"/>
                <a:gd name="T32" fmla="*/ 48 w 48"/>
                <a:gd name="T33" fmla="*/ 64 h 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8" h="64">
                  <a:moveTo>
                    <a:pt x="48" y="16"/>
                  </a:moveTo>
                  <a:lnTo>
                    <a:pt x="48" y="24"/>
                  </a:lnTo>
                  <a:lnTo>
                    <a:pt x="40" y="32"/>
                  </a:lnTo>
                  <a:lnTo>
                    <a:pt x="32" y="48"/>
                  </a:lnTo>
                  <a:lnTo>
                    <a:pt x="32" y="56"/>
                  </a:lnTo>
                  <a:lnTo>
                    <a:pt x="24" y="64"/>
                  </a:lnTo>
                  <a:lnTo>
                    <a:pt x="16" y="64"/>
                  </a:lnTo>
                  <a:lnTo>
                    <a:pt x="0" y="56"/>
                  </a:lnTo>
                  <a:lnTo>
                    <a:pt x="32" y="0"/>
                  </a:lnTo>
                  <a:lnTo>
                    <a:pt x="48" y="16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13" name="Freeform 12"/>
            <p:cNvSpPr>
              <a:spLocks/>
            </p:cNvSpPr>
            <p:nvPr/>
          </p:nvSpPr>
          <p:spPr bwMode="auto">
            <a:xfrm>
              <a:off x="944" y="2376"/>
              <a:ext cx="24" cy="72"/>
            </a:xfrm>
            <a:custGeom>
              <a:avLst/>
              <a:gdLst>
                <a:gd name="T0" fmla="*/ 8 w 24"/>
                <a:gd name="T1" fmla="*/ 0 h 72"/>
                <a:gd name="T2" fmla="*/ 0 w 24"/>
                <a:gd name="T3" fmla="*/ 8 h 72"/>
                <a:gd name="T4" fmla="*/ 0 w 24"/>
                <a:gd name="T5" fmla="*/ 16 h 72"/>
                <a:gd name="T6" fmla="*/ 0 w 24"/>
                <a:gd name="T7" fmla="*/ 16 h 72"/>
                <a:gd name="T8" fmla="*/ 0 w 24"/>
                <a:gd name="T9" fmla="*/ 24 h 72"/>
                <a:gd name="T10" fmla="*/ 8 w 24"/>
                <a:gd name="T11" fmla="*/ 24 h 72"/>
                <a:gd name="T12" fmla="*/ 8 w 24"/>
                <a:gd name="T13" fmla="*/ 32 h 72"/>
                <a:gd name="T14" fmla="*/ 8 w 24"/>
                <a:gd name="T15" fmla="*/ 40 h 72"/>
                <a:gd name="T16" fmla="*/ 8 w 24"/>
                <a:gd name="T17" fmla="*/ 48 h 72"/>
                <a:gd name="T18" fmla="*/ 0 w 24"/>
                <a:gd name="T19" fmla="*/ 48 h 72"/>
                <a:gd name="T20" fmla="*/ 0 w 24"/>
                <a:gd name="T21" fmla="*/ 56 h 72"/>
                <a:gd name="T22" fmla="*/ 0 w 24"/>
                <a:gd name="T23" fmla="*/ 64 h 72"/>
                <a:gd name="T24" fmla="*/ 16 w 24"/>
                <a:gd name="T25" fmla="*/ 72 h 72"/>
                <a:gd name="T26" fmla="*/ 24 w 24"/>
                <a:gd name="T27" fmla="*/ 24 h 72"/>
                <a:gd name="T28" fmla="*/ 24 w 24"/>
                <a:gd name="T29" fmla="*/ 8 h 72"/>
                <a:gd name="T30" fmla="*/ 8 w 24"/>
                <a:gd name="T31" fmla="*/ 0 h 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4"/>
                <a:gd name="T49" fmla="*/ 0 h 72"/>
                <a:gd name="T50" fmla="*/ 24 w 24"/>
                <a:gd name="T51" fmla="*/ 72 h 7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4" h="72">
                  <a:moveTo>
                    <a:pt x="8" y="0"/>
                  </a:moveTo>
                  <a:lnTo>
                    <a:pt x="0" y="8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8" y="24"/>
                  </a:lnTo>
                  <a:lnTo>
                    <a:pt x="8" y="32"/>
                  </a:lnTo>
                  <a:lnTo>
                    <a:pt x="8" y="40"/>
                  </a:lnTo>
                  <a:lnTo>
                    <a:pt x="8" y="48"/>
                  </a:lnTo>
                  <a:lnTo>
                    <a:pt x="0" y="48"/>
                  </a:lnTo>
                  <a:lnTo>
                    <a:pt x="0" y="56"/>
                  </a:lnTo>
                  <a:lnTo>
                    <a:pt x="0" y="64"/>
                  </a:lnTo>
                  <a:lnTo>
                    <a:pt x="16" y="72"/>
                  </a:lnTo>
                  <a:lnTo>
                    <a:pt x="24" y="24"/>
                  </a:lnTo>
                  <a:lnTo>
                    <a:pt x="24" y="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14" name="Freeform 13"/>
            <p:cNvSpPr>
              <a:spLocks/>
            </p:cNvSpPr>
            <p:nvPr/>
          </p:nvSpPr>
          <p:spPr bwMode="auto">
            <a:xfrm>
              <a:off x="1248" y="2376"/>
              <a:ext cx="24" cy="80"/>
            </a:xfrm>
            <a:custGeom>
              <a:avLst/>
              <a:gdLst>
                <a:gd name="T0" fmla="*/ 24 w 24"/>
                <a:gd name="T1" fmla="*/ 0 h 80"/>
                <a:gd name="T2" fmla="*/ 24 w 24"/>
                <a:gd name="T3" fmla="*/ 8 h 80"/>
                <a:gd name="T4" fmla="*/ 24 w 24"/>
                <a:gd name="T5" fmla="*/ 16 h 80"/>
                <a:gd name="T6" fmla="*/ 24 w 24"/>
                <a:gd name="T7" fmla="*/ 24 h 80"/>
                <a:gd name="T8" fmla="*/ 24 w 24"/>
                <a:gd name="T9" fmla="*/ 24 h 80"/>
                <a:gd name="T10" fmla="*/ 24 w 24"/>
                <a:gd name="T11" fmla="*/ 32 h 80"/>
                <a:gd name="T12" fmla="*/ 24 w 24"/>
                <a:gd name="T13" fmla="*/ 40 h 80"/>
                <a:gd name="T14" fmla="*/ 16 w 24"/>
                <a:gd name="T15" fmla="*/ 48 h 80"/>
                <a:gd name="T16" fmla="*/ 24 w 24"/>
                <a:gd name="T17" fmla="*/ 48 h 80"/>
                <a:gd name="T18" fmla="*/ 24 w 24"/>
                <a:gd name="T19" fmla="*/ 56 h 80"/>
                <a:gd name="T20" fmla="*/ 24 w 24"/>
                <a:gd name="T21" fmla="*/ 64 h 80"/>
                <a:gd name="T22" fmla="*/ 24 w 24"/>
                <a:gd name="T23" fmla="*/ 72 h 80"/>
                <a:gd name="T24" fmla="*/ 8 w 24"/>
                <a:gd name="T25" fmla="*/ 80 h 80"/>
                <a:gd name="T26" fmla="*/ 0 w 24"/>
                <a:gd name="T27" fmla="*/ 32 h 80"/>
                <a:gd name="T28" fmla="*/ 0 w 24"/>
                <a:gd name="T29" fmla="*/ 16 h 80"/>
                <a:gd name="T30" fmla="*/ 24 w 24"/>
                <a:gd name="T31" fmla="*/ 0 h 8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4"/>
                <a:gd name="T49" fmla="*/ 0 h 80"/>
                <a:gd name="T50" fmla="*/ 24 w 24"/>
                <a:gd name="T51" fmla="*/ 80 h 8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4" h="80">
                  <a:moveTo>
                    <a:pt x="24" y="0"/>
                  </a:moveTo>
                  <a:lnTo>
                    <a:pt x="24" y="8"/>
                  </a:lnTo>
                  <a:lnTo>
                    <a:pt x="24" y="16"/>
                  </a:lnTo>
                  <a:lnTo>
                    <a:pt x="24" y="24"/>
                  </a:lnTo>
                  <a:lnTo>
                    <a:pt x="24" y="32"/>
                  </a:lnTo>
                  <a:lnTo>
                    <a:pt x="24" y="40"/>
                  </a:lnTo>
                  <a:lnTo>
                    <a:pt x="16" y="48"/>
                  </a:lnTo>
                  <a:lnTo>
                    <a:pt x="24" y="48"/>
                  </a:lnTo>
                  <a:lnTo>
                    <a:pt x="24" y="56"/>
                  </a:lnTo>
                  <a:lnTo>
                    <a:pt x="24" y="64"/>
                  </a:lnTo>
                  <a:lnTo>
                    <a:pt x="24" y="72"/>
                  </a:lnTo>
                  <a:lnTo>
                    <a:pt x="8" y="80"/>
                  </a:lnTo>
                  <a:lnTo>
                    <a:pt x="0" y="32"/>
                  </a:lnTo>
                  <a:lnTo>
                    <a:pt x="0" y="1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15" name="Freeform 14"/>
            <p:cNvSpPr>
              <a:spLocks/>
            </p:cNvSpPr>
            <p:nvPr/>
          </p:nvSpPr>
          <p:spPr bwMode="auto">
            <a:xfrm>
              <a:off x="984" y="2592"/>
              <a:ext cx="32" cy="104"/>
            </a:xfrm>
            <a:custGeom>
              <a:avLst/>
              <a:gdLst>
                <a:gd name="T0" fmla="*/ 0 w 32"/>
                <a:gd name="T1" fmla="*/ 0 h 104"/>
                <a:gd name="T2" fmla="*/ 8 w 32"/>
                <a:gd name="T3" fmla="*/ 8 h 104"/>
                <a:gd name="T4" fmla="*/ 8 w 32"/>
                <a:gd name="T5" fmla="*/ 24 h 104"/>
                <a:gd name="T6" fmla="*/ 8 w 32"/>
                <a:gd name="T7" fmla="*/ 48 h 104"/>
                <a:gd name="T8" fmla="*/ 8 w 32"/>
                <a:gd name="T9" fmla="*/ 64 h 104"/>
                <a:gd name="T10" fmla="*/ 8 w 32"/>
                <a:gd name="T11" fmla="*/ 80 h 104"/>
                <a:gd name="T12" fmla="*/ 16 w 32"/>
                <a:gd name="T13" fmla="*/ 88 h 104"/>
                <a:gd name="T14" fmla="*/ 16 w 32"/>
                <a:gd name="T15" fmla="*/ 104 h 104"/>
                <a:gd name="T16" fmla="*/ 16 w 32"/>
                <a:gd name="T17" fmla="*/ 88 h 104"/>
                <a:gd name="T18" fmla="*/ 16 w 32"/>
                <a:gd name="T19" fmla="*/ 80 h 104"/>
                <a:gd name="T20" fmla="*/ 24 w 32"/>
                <a:gd name="T21" fmla="*/ 72 h 104"/>
                <a:gd name="T22" fmla="*/ 24 w 32"/>
                <a:gd name="T23" fmla="*/ 56 h 104"/>
                <a:gd name="T24" fmla="*/ 32 w 32"/>
                <a:gd name="T25" fmla="*/ 48 h 104"/>
                <a:gd name="T26" fmla="*/ 32 w 32"/>
                <a:gd name="T27" fmla="*/ 40 h 104"/>
                <a:gd name="T28" fmla="*/ 32 w 32"/>
                <a:gd name="T29" fmla="*/ 32 h 104"/>
                <a:gd name="T30" fmla="*/ 32 w 32"/>
                <a:gd name="T31" fmla="*/ 24 h 104"/>
                <a:gd name="T32" fmla="*/ 32 w 32"/>
                <a:gd name="T33" fmla="*/ 16 h 104"/>
                <a:gd name="T34" fmla="*/ 24 w 32"/>
                <a:gd name="T35" fmla="*/ 0 h 104"/>
                <a:gd name="T36" fmla="*/ 24 w 32"/>
                <a:gd name="T37" fmla="*/ 0 h 104"/>
                <a:gd name="T38" fmla="*/ 16 w 32"/>
                <a:gd name="T39" fmla="*/ 0 h 104"/>
                <a:gd name="T40" fmla="*/ 0 w 32"/>
                <a:gd name="T41" fmla="*/ 0 h 10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2"/>
                <a:gd name="T64" fmla="*/ 0 h 104"/>
                <a:gd name="T65" fmla="*/ 32 w 32"/>
                <a:gd name="T66" fmla="*/ 104 h 10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2" h="104">
                  <a:moveTo>
                    <a:pt x="0" y="0"/>
                  </a:moveTo>
                  <a:lnTo>
                    <a:pt x="8" y="8"/>
                  </a:lnTo>
                  <a:lnTo>
                    <a:pt x="8" y="24"/>
                  </a:lnTo>
                  <a:lnTo>
                    <a:pt x="8" y="48"/>
                  </a:lnTo>
                  <a:lnTo>
                    <a:pt x="8" y="64"/>
                  </a:lnTo>
                  <a:lnTo>
                    <a:pt x="8" y="80"/>
                  </a:lnTo>
                  <a:lnTo>
                    <a:pt x="16" y="88"/>
                  </a:lnTo>
                  <a:lnTo>
                    <a:pt x="16" y="104"/>
                  </a:lnTo>
                  <a:lnTo>
                    <a:pt x="16" y="88"/>
                  </a:lnTo>
                  <a:lnTo>
                    <a:pt x="16" y="80"/>
                  </a:lnTo>
                  <a:lnTo>
                    <a:pt x="24" y="72"/>
                  </a:lnTo>
                  <a:lnTo>
                    <a:pt x="24" y="56"/>
                  </a:lnTo>
                  <a:lnTo>
                    <a:pt x="32" y="48"/>
                  </a:lnTo>
                  <a:lnTo>
                    <a:pt x="32" y="40"/>
                  </a:lnTo>
                  <a:lnTo>
                    <a:pt x="32" y="32"/>
                  </a:lnTo>
                  <a:lnTo>
                    <a:pt x="32" y="24"/>
                  </a:lnTo>
                  <a:lnTo>
                    <a:pt x="32" y="16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16" name="Freeform 15"/>
            <p:cNvSpPr>
              <a:spLocks/>
            </p:cNvSpPr>
            <p:nvPr/>
          </p:nvSpPr>
          <p:spPr bwMode="auto">
            <a:xfrm>
              <a:off x="1200" y="2584"/>
              <a:ext cx="32" cy="112"/>
            </a:xfrm>
            <a:custGeom>
              <a:avLst/>
              <a:gdLst>
                <a:gd name="T0" fmla="*/ 32 w 32"/>
                <a:gd name="T1" fmla="*/ 0 h 112"/>
                <a:gd name="T2" fmla="*/ 24 w 32"/>
                <a:gd name="T3" fmla="*/ 16 h 112"/>
                <a:gd name="T4" fmla="*/ 24 w 32"/>
                <a:gd name="T5" fmla="*/ 32 h 112"/>
                <a:gd name="T6" fmla="*/ 24 w 32"/>
                <a:gd name="T7" fmla="*/ 56 h 112"/>
                <a:gd name="T8" fmla="*/ 24 w 32"/>
                <a:gd name="T9" fmla="*/ 72 h 112"/>
                <a:gd name="T10" fmla="*/ 24 w 32"/>
                <a:gd name="T11" fmla="*/ 88 h 112"/>
                <a:gd name="T12" fmla="*/ 16 w 32"/>
                <a:gd name="T13" fmla="*/ 96 h 112"/>
                <a:gd name="T14" fmla="*/ 16 w 32"/>
                <a:gd name="T15" fmla="*/ 112 h 112"/>
                <a:gd name="T16" fmla="*/ 16 w 32"/>
                <a:gd name="T17" fmla="*/ 104 h 112"/>
                <a:gd name="T18" fmla="*/ 16 w 32"/>
                <a:gd name="T19" fmla="*/ 88 h 112"/>
                <a:gd name="T20" fmla="*/ 8 w 32"/>
                <a:gd name="T21" fmla="*/ 80 h 112"/>
                <a:gd name="T22" fmla="*/ 8 w 32"/>
                <a:gd name="T23" fmla="*/ 64 h 112"/>
                <a:gd name="T24" fmla="*/ 8 w 32"/>
                <a:gd name="T25" fmla="*/ 56 h 112"/>
                <a:gd name="T26" fmla="*/ 8 w 32"/>
                <a:gd name="T27" fmla="*/ 48 h 112"/>
                <a:gd name="T28" fmla="*/ 0 w 32"/>
                <a:gd name="T29" fmla="*/ 40 h 112"/>
                <a:gd name="T30" fmla="*/ 0 w 32"/>
                <a:gd name="T31" fmla="*/ 32 h 112"/>
                <a:gd name="T32" fmla="*/ 0 w 32"/>
                <a:gd name="T33" fmla="*/ 24 h 112"/>
                <a:gd name="T34" fmla="*/ 8 w 32"/>
                <a:gd name="T35" fmla="*/ 16 h 112"/>
                <a:gd name="T36" fmla="*/ 8 w 32"/>
                <a:gd name="T37" fmla="*/ 8 h 112"/>
                <a:gd name="T38" fmla="*/ 16 w 32"/>
                <a:gd name="T39" fmla="*/ 8 h 112"/>
                <a:gd name="T40" fmla="*/ 32 w 32"/>
                <a:gd name="T41" fmla="*/ 0 h 11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2"/>
                <a:gd name="T64" fmla="*/ 0 h 112"/>
                <a:gd name="T65" fmla="*/ 32 w 32"/>
                <a:gd name="T66" fmla="*/ 112 h 11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2" h="112">
                  <a:moveTo>
                    <a:pt x="32" y="0"/>
                  </a:moveTo>
                  <a:lnTo>
                    <a:pt x="24" y="16"/>
                  </a:lnTo>
                  <a:lnTo>
                    <a:pt x="24" y="32"/>
                  </a:lnTo>
                  <a:lnTo>
                    <a:pt x="24" y="56"/>
                  </a:lnTo>
                  <a:lnTo>
                    <a:pt x="24" y="72"/>
                  </a:lnTo>
                  <a:lnTo>
                    <a:pt x="24" y="88"/>
                  </a:lnTo>
                  <a:lnTo>
                    <a:pt x="16" y="96"/>
                  </a:lnTo>
                  <a:lnTo>
                    <a:pt x="16" y="112"/>
                  </a:lnTo>
                  <a:lnTo>
                    <a:pt x="16" y="104"/>
                  </a:lnTo>
                  <a:lnTo>
                    <a:pt x="16" y="88"/>
                  </a:lnTo>
                  <a:lnTo>
                    <a:pt x="8" y="80"/>
                  </a:lnTo>
                  <a:lnTo>
                    <a:pt x="8" y="64"/>
                  </a:lnTo>
                  <a:lnTo>
                    <a:pt x="8" y="56"/>
                  </a:lnTo>
                  <a:lnTo>
                    <a:pt x="8" y="48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0" y="24"/>
                  </a:lnTo>
                  <a:lnTo>
                    <a:pt x="8" y="16"/>
                  </a:lnTo>
                  <a:lnTo>
                    <a:pt x="8" y="8"/>
                  </a:lnTo>
                  <a:lnTo>
                    <a:pt x="16" y="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17" name="Freeform 16"/>
            <p:cNvSpPr>
              <a:spLocks/>
            </p:cNvSpPr>
            <p:nvPr/>
          </p:nvSpPr>
          <p:spPr bwMode="auto">
            <a:xfrm>
              <a:off x="952" y="2248"/>
              <a:ext cx="320" cy="512"/>
            </a:xfrm>
            <a:custGeom>
              <a:avLst/>
              <a:gdLst>
                <a:gd name="T0" fmla="*/ 304 w 320"/>
                <a:gd name="T1" fmla="*/ 160 h 512"/>
                <a:gd name="T2" fmla="*/ 304 w 320"/>
                <a:gd name="T3" fmla="*/ 120 h 512"/>
                <a:gd name="T4" fmla="*/ 280 w 320"/>
                <a:gd name="T5" fmla="*/ 72 h 512"/>
                <a:gd name="T6" fmla="*/ 248 w 320"/>
                <a:gd name="T7" fmla="*/ 32 h 512"/>
                <a:gd name="T8" fmla="*/ 208 w 320"/>
                <a:gd name="T9" fmla="*/ 8 h 512"/>
                <a:gd name="T10" fmla="*/ 160 w 320"/>
                <a:gd name="T11" fmla="*/ 0 h 512"/>
                <a:gd name="T12" fmla="*/ 104 w 320"/>
                <a:gd name="T13" fmla="*/ 8 h 512"/>
                <a:gd name="T14" fmla="*/ 64 w 320"/>
                <a:gd name="T15" fmla="*/ 32 h 512"/>
                <a:gd name="T16" fmla="*/ 32 w 320"/>
                <a:gd name="T17" fmla="*/ 72 h 512"/>
                <a:gd name="T18" fmla="*/ 8 w 320"/>
                <a:gd name="T19" fmla="*/ 120 h 512"/>
                <a:gd name="T20" fmla="*/ 8 w 320"/>
                <a:gd name="T21" fmla="*/ 160 h 512"/>
                <a:gd name="T22" fmla="*/ 8 w 320"/>
                <a:gd name="T23" fmla="*/ 192 h 512"/>
                <a:gd name="T24" fmla="*/ 0 w 320"/>
                <a:gd name="T25" fmla="*/ 224 h 512"/>
                <a:gd name="T26" fmla="*/ 0 w 320"/>
                <a:gd name="T27" fmla="*/ 272 h 512"/>
                <a:gd name="T28" fmla="*/ 8 w 320"/>
                <a:gd name="T29" fmla="*/ 312 h 512"/>
                <a:gd name="T30" fmla="*/ 32 w 320"/>
                <a:gd name="T31" fmla="*/ 336 h 512"/>
                <a:gd name="T32" fmla="*/ 56 w 320"/>
                <a:gd name="T33" fmla="*/ 344 h 512"/>
                <a:gd name="T34" fmla="*/ 64 w 320"/>
                <a:gd name="T35" fmla="*/ 360 h 512"/>
                <a:gd name="T36" fmla="*/ 64 w 320"/>
                <a:gd name="T37" fmla="*/ 392 h 512"/>
                <a:gd name="T38" fmla="*/ 56 w 320"/>
                <a:gd name="T39" fmla="*/ 416 h 512"/>
                <a:gd name="T40" fmla="*/ 48 w 320"/>
                <a:gd name="T41" fmla="*/ 440 h 512"/>
                <a:gd name="T42" fmla="*/ 56 w 320"/>
                <a:gd name="T43" fmla="*/ 472 h 512"/>
                <a:gd name="T44" fmla="*/ 88 w 320"/>
                <a:gd name="T45" fmla="*/ 496 h 512"/>
                <a:gd name="T46" fmla="*/ 128 w 320"/>
                <a:gd name="T47" fmla="*/ 512 h 512"/>
                <a:gd name="T48" fmla="*/ 184 w 320"/>
                <a:gd name="T49" fmla="*/ 512 h 512"/>
                <a:gd name="T50" fmla="*/ 232 w 320"/>
                <a:gd name="T51" fmla="*/ 496 h 512"/>
                <a:gd name="T52" fmla="*/ 256 w 320"/>
                <a:gd name="T53" fmla="*/ 472 h 512"/>
                <a:gd name="T54" fmla="*/ 264 w 320"/>
                <a:gd name="T55" fmla="*/ 448 h 512"/>
                <a:gd name="T56" fmla="*/ 264 w 320"/>
                <a:gd name="T57" fmla="*/ 424 h 512"/>
                <a:gd name="T58" fmla="*/ 256 w 320"/>
                <a:gd name="T59" fmla="*/ 392 h 512"/>
                <a:gd name="T60" fmla="*/ 248 w 320"/>
                <a:gd name="T61" fmla="*/ 368 h 512"/>
                <a:gd name="T62" fmla="*/ 256 w 320"/>
                <a:gd name="T63" fmla="*/ 344 h 512"/>
                <a:gd name="T64" fmla="*/ 272 w 320"/>
                <a:gd name="T65" fmla="*/ 344 h 512"/>
                <a:gd name="T66" fmla="*/ 288 w 320"/>
                <a:gd name="T67" fmla="*/ 328 h 512"/>
                <a:gd name="T68" fmla="*/ 304 w 320"/>
                <a:gd name="T69" fmla="*/ 304 h 512"/>
                <a:gd name="T70" fmla="*/ 312 w 320"/>
                <a:gd name="T71" fmla="*/ 272 h 512"/>
                <a:gd name="T72" fmla="*/ 320 w 320"/>
                <a:gd name="T73" fmla="*/ 232 h 512"/>
                <a:gd name="T74" fmla="*/ 312 w 320"/>
                <a:gd name="T75" fmla="*/ 208 h 51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20"/>
                <a:gd name="T115" fmla="*/ 0 h 512"/>
                <a:gd name="T116" fmla="*/ 320 w 320"/>
                <a:gd name="T117" fmla="*/ 512 h 51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20" h="512">
                  <a:moveTo>
                    <a:pt x="304" y="184"/>
                  </a:moveTo>
                  <a:lnTo>
                    <a:pt x="304" y="160"/>
                  </a:lnTo>
                  <a:lnTo>
                    <a:pt x="304" y="136"/>
                  </a:lnTo>
                  <a:lnTo>
                    <a:pt x="304" y="120"/>
                  </a:lnTo>
                  <a:lnTo>
                    <a:pt x="296" y="96"/>
                  </a:lnTo>
                  <a:lnTo>
                    <a:pt x="280" y="72"/>
                  </a:lnTo>
                  <a:lnTo>
                    <a:pt x="264" y="48"/>
                  </a:lnTo>
                  <a:lnTo>
                    <a:pt x="248" y="32"/>
                  </a:lnTo>
                  <a:lnTo>
                    <a:pt x="232" y="16"/>
                  </a:lnTo>
                  <a:lnTo>
                    <a:pt x="208" y="8"/>
                  </a:lnTo>
                  <a:lnTo>
                    <a:pt x="184" y="0"/>
                  </a:lnTo>
                  <a:lnTo>
                    <a:pt x="160" y="0"/>
                  </a:lnTo>
                  <a:lnTo>
                    <a:pt x="136" y="0"/>
                  </a:lnTo>
                  <a:lnTo>
                    <a:pt x="104" y="8"/>
                  </a:lnTo>
                  <a:lnTo>
                    <a:pt x="80" y="24"/>
                  </a:lnTo>
                  <a:lnTo>
                    <a:pt x="64" y="32"/>
                  </a:lnTo>
                  <a:lnTo>
                    <a:pt x="48" y="48"/>
                  </a:lnTo>
                  <a:lnTo>
                    <a:pt x="32" y="72"/>
                  </a:lnTo>
                  <a:lnTo>
                    <a:pt x="16" y="96"/>
                  </a:lnTo>
                  <a:lnTo>
                    <a:pt x="8" y="120"/>
                  </a:lnTo>
                  <a:lnTo>
                    <a:pt x="8" y="152"/>
                  </a:lnTo>
                  <a:lnTo>
                    <a:pt x="8" y="160"/>
                  </a:lnTo>
                  <a:lnTo>
                    <a:pt x="8" y="176"/>
                  </a:lnTo>
                  <a:lnTo>
                    <a:pt x="8" y="192"/>
                  </a:lnTo>
                  <a:lnTo>
                    <a:pt x="0" y="208"/>
                  </a:lnTo>
                  <a:lnTo>
                    <a:pt x="0" y="224"/>
                  </a:lnTo>
                  <a:lnTo>
                    <a:pt x="0" y="248"/>
                  </a:lnTo>
                  <a:lnTo>
                    <a:pt x="0" y="272"/>
                  </a:lnTo>
                  <a:lnTo>
                    <a:pt x="0" y="288"/>
                  </a:lnTo>
                  <a:lnTo>
                    <a:pt x="8" y="312"/>
                  </a:lnTo>
                  <a:lnTo>
                    <a:pt x="24" y="328"/>
                  </a:lnTo>
                  <a:lnTo>
                    <a:pt x="32" y="336"/>
                  </a:lnTo>
                  <a:lnTo>
                    <a:pt x="40" y="344"/>
                  </a:lnTo>
                  <a:lnTo>
                    <a:pt x="56" y="344"/>
                  </a:lnTo>
                  <a:lnTo>
                    <a:pt x="64" y="352"/>
                  </a:lnTo>
                  <a:lnTo>
                    <a:pt x="64" y="360"/>
                  </a:lnTo>
                  <a:lnTo>
                    <a:pt x="64" y="376"/>
                  </a:lnTo>
                  <a:lnTo>
                    <a:pt x="64" y="392"/>
                  </a:lnTo>
                  <a:lnTo>
                    <a:pt x="56" y="408"/>
                  </a:lnTo>
                  <a:lnTo>
                    <a:pt x="56" y="416"/>
                  </a:lnTo>
                  <a:lnTo>
                    <a:pt x="48" y="432"/>
                  </a:lnTo>
                  <a:lnTo>
                    <a:pt x="48" y="440"/>
                  </a:lnTo>
                  <a:lnTo>
                    <a:pt x="56" y="456"/>
                  </a:lnTo>
                  <a:lnTo>
                    <a:pt x="56" y="472"/>
                  </a:lnTo>
                  <a:lnTo>
                    <a:pt x="72" y="488"/>
                  </a:lnTo>
                  <a:lnTo>
                    <a:pt x="88" y="496"/>
                  </a:lnTo>
                  <a:lnTo>
                    <a:pt x="104" y="504"/>
                  </a:lnTo>
                  <a:lnTo>
                    <a:pt x="128" y="512"/>
                  </a:lnTo>
                  <a:lnTo>
                    <a:pt x="160" y="512"/>
                  </a:lnTo>
                  <a:lnTo>
                    <a:pt x="184" y="512"/>
                  </a:lnTo>
                  <a:lnTo>
                    <a:pt x="208" y="504"/>
                  </a:lnTo>
                  <a:lnTo>
                    <a:pt x="232" y="496"/>
                  </a:lnTo>
                  <a:lnTo>
                    <a:pt x="240" y="488"/>
                  </a:lnTo>
                  <a:lnTo>
                    <a:pt x="256" y="472"/>
                  </a:lnTo>
                  <a:lnTo>
                    <a:pt x="256" y="464"/>
                  </a:lnTo>
                  <a:lnTo>
                    <a:pt x="264" y="448"/>
                  </a:lnTo>
                  <a:lnTo>
                    <a:pt x="264" y="432"/>
                  </a:lnTo>
                  <a:lnTo>
                    <a:pt x="264" y="424"/>
                  </a:lnTo>
                  <a:lnTo>
                    <a:pt x="256" y="408"/>
                  </a:lnTo>
                  <a:lnTo>
                    <a:pt x="256" y="392"/>
                  </a:lnTo>
                  <a:lnTo>
                    <a:pt x="256" y="384"/>
                  </a:lnTo>
                  <a:lnTo>
                    <a:pt x="248" y="368"/>
                  </a:lnTo>
                  <a:lnTo>
                    <a:pt x="248" y="360"/>
                  </a:lnTo>
                  <a:lnTo>
                    <a:pt x="256" y="344"/>
                  </a:lnTo>
                  <a:lnTo>
                    <a:pt x="264" y="344"/>
                  </a:lnTo>
                  <a:lnTo>
                    <a:pt x="272" y="344"/>
                  </a:lnTo>
                  <a:lnTo>
                    <a:pt x="280" y="336"/>
                  </a:lnTo>
                  <a:lnTo>
                    <a:pt x="288" y="328"/>
                  </a:lnTo>
                  <a:lnTo>
                    <a:pt x="296" y="320"/>
                  </a:lnTo>
                  <a:lnTo>
                    <a:pt x="304" y="304"/>
                  </a:lnTo>
                  <a:lnTo>
                    <a:pt x="312" y="288"/>
                  </a:lnTo>
                  <a:lnTo>
                    <a:pt x="312" y="272"/>
                  </a:lnTo>
                  <a:lnTo>
                    <a:pt x="320" y="248"/>
                  </a:lnTo>
                  <a:lnTo>
                    <a:pt x="320" y="232"/>
                  </a:lnTo>
                  <a:lnTo>
                    <a:pt x="312" y="216"/>
                  </a:lnTo>
                  <a:lnTo>
                    <a:pt x="312" y="208"/>
                  </a:lnTo>
                  <a:lnTo>
                    <a:pt x="304" y="184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18" name="Freeform 17"/>
            <p:cNvSpPr>
              <a:spLocks/>
            </p:cNvSpPr>
            <p:nvPr/>
          </p:nvSpPr>
          <p:spPr bwMode="auto">
            <a:xfrm>
              <a:off x="1072" y="2480"/>
              <a:ext cx="72" cy="88"/>
            </a:xfrm>
            <a:custGeom>
              <a:avLst/>
              <a:gdLst>
                <a:gd name="T0" fmla="*/ 32 w 72"/>
                <a:gd name="T1" fmla="*/ 0 h 88"/>
                <a:gd name="T2" fmla="*/ 32 w 72"/>
                <a:gd name="T3" fmla="*/ 0 h 88"/>
                <a:gd name="T4" fmla="*/ 24 w 72"/>
                <a:gd name="T5" fmla="*/ 8 h 88"/>
                <a:gd name="T6" fmla="*/ 24 w 72"/>
                <a:gd name="T7" fmla="*/ 16 h 88"/>
                <a:gd name="T8" fmla="*/ 8 w 72"/>
                <a:gd name="T9" fmla="*/ 64 h 88"/>
                <a:gd name="T10" fmla="*/ 0 w 72"/>
                <a:gd name="T11" fmla="*/ 72 h 88"/>
                <a:gd name="T12" fmla="*/ 0 w 72"/>
                <a:gd name="T13" fmla="*/ 80 h 88"/>
                <a:gd name="T14" fmla="*/ 0 w 72"/>
                <a:gd name="T15" fmla="*/ 88 h 88"/>
                <a:gd name="T16" fmla="*/ 8 w 72"/>
                <a:gd name="T17" fmla="*/ 88 h 88"/>
                <a:gd name="T18" fmla="*/ 16 w 72"/>
                <a:gd name="T19" fmla="*/ 88 h 88"/>
                <a:gd name="T20" fmla="*/ 64 w 72"/>
                <a:gd name="T21" fmla="*/ 88 h 88"/>
                <a:gd name="T22" fmla="*/ 64 w 72"/>
                <a:gd name="T23" fmla="*/ 88 h 88"/>
                <a:gd name="T24" fmla="*/ 72 w 72"/>
                <a:gd name="T25" fmla="*/ 88 h 88"/>
                <a:gd name="T26" fmla="*/ 72 w 72"/>
                <a:gd name="T27" fmla="*/ 80 h 88"/>
                <a:gd name="T28" fmla="*/ 72 w 72"/>
                <a:gd name="T29" fmla="*/ 72 h 88"/>
                <a:gd name="T30" fmla="*/ 48 w 72"/>
                <a:gd name="T31" fmla="*/ 8 h 88"/>
                <a:gd name="T32" fmla="*/ 48 w 72"/>
                <a:gd name="T33" fmla="*/ 0 h 88"/>
                <a:gd name="T34" fmla="*/ 32 w 72"/>
                <a:gd name="T35" fmla="*/ 0 h 8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88"/>
                <a:gd name="T56" fmla="*/ 72 w 72"/>
                <a:gd name="T57" fmla="*/ 88 h 8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88">
                  <a:moveTo>
                    <a:pt x="32" y="0"/>
                  </a:moveTo>
                  <a:lnTo>
                    <a:pt x="32" y="0"/>
                  </a:lnTo>
                  <a:lnTo>
                    <a:pt x="24" y="8"/>
                  </a:lnTo>
                  <a:lnTo>
                    <a:pt x="24" y="16"/>
                  </a:lnTo>
                  <a:lnTo>
                    <a:pt x="8" y="64"/>
                  </a:lnTo>
                  <a:lnTo>
                    <a:pt x="0" y="72"/>
                  </a:lnTo>
                  <a:lnTo>
                    <a:pt x="0" y="80"/>
                  </a:lnTo>
                  <a:lnTo>
                    <a:pt x="0" y="88"/>
                  </a:lnTo>
                  <a:lnTo>
                    <a:pt x="8" y="88"/>
                  </a:lnTo>
                  <a:lnTo>
                    <a:pt x="16" y="88"/>
                  </a:lnTo>
                  <a:lnTo>
                    <a:pt x="64" y="88"/>
                  </a:lnTo>
                  <a:lnTo>
                    <a:pt x="72" y="88"/>
                  </a:lnTo>
                  <a:lnTo>
                    <a:pt x="72" y="80"/>
                  </a:lnTo>
                  <a:lnTo>
                    <a:pt x="72" y="72"/>
                  </a:lnTo>
                  <a:lnTo>
                    <a:pt x="48" y="8"/>
                  </a:lnTo>
                  <a:lnTo>
                    <a:pt x="48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19" name="Freeform 18"/>
            <p:cNvSpPr>
              <a:spLocks/>
            </p:cNvSpPr>
            <p:nvPr/>
          </p:nvSpPr>
          <p:spPr bwMode="auto">
            <a:xfrm>
              <a:off x="1080" y="2536"/>
              <a:ext cx="24" cy="32"/>
            </a:xfrm>
            <a:custGeom>
              <a:avLst/>
              <a:gdLst>
                <a:gd name="T0" fmla="*/ 24 w 24"/>
                <a:gd name="T1" fmla="*/ 0 h 32"/>
                <a:gd name="T2" fmla="*/ 16 w 24"/>
                <a:gd name="T3" fmla="*/ 0 h 32"/>
                <a:gd name="T4" fmla="*/ 0 w 24"/>
                <a:gd name="T5" fmla="*/ 16 h 32"/>
                <a:gd name="T6" fmla="*/ 0 w 24"/>
                <a:gd name="T7" fmla="*/ 24 h 32"/>
                <a:gd name="T8" fmla="*/ 0 w 24"/>
                <a:gd name="T9" fmla="*/ 24 h 32"/>
                <a:gd name="T10" fmla="*/ 8 w 24"/>
                <a:gd name="T11" fmla="*/ 32 h 32"/>
                <a:gd name="T12" fmla="*/ 16 w 24"/>
                <a:gd name="T13" fmla="*/ 32 h 32"/>
                <a:gd name="T14" fmla="*/ 16 w 24"/>
                <a:gd name="T15" fmla="*/ 24 h 32"/>
                <a:gd name="T16" fmla="*/ 16 w 24"/>
                <a:gd name="T17" fmla="*/ 24 h 32"/>
                <a:gd name="T18" fmla="*/ 24 w 24"/>
                <a:gd name="T19" fmla="*/ 0 h 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"/>
                <a:gd name="T31" fmla="*/ 0 h 32"/>
                <a:gd name="T32" fmla="*/ 24 w 24"/>
                <a:gd name="T33" fmla="*/ 32 h 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" h="32">
                  <a:moveTo>
                    <a:pt x="24" y="0"/>
                  </a:moveTo>
                  <a:lnTo>
                    <a:pt x="16" y="0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8" y="32"/>
                  </a:lnTo>
                  <a:lnTo>
                    <a:pt x="16" y="32"/>
                  </a:lnTo>
                  <a:lnTo>
                    <a:pt x="16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20" name="Freeform 19"/>
            <p:cNvSpPr>
              <a:spLocks/>
            </p:cNvSpPr>
            <p:nvPr/>
          </p:nvSpPr>
          <p:spPr bwMode="auto">
            <a:xfrm>
              <a:off x="1112" y="2536"/>
              <a:ext cx="24" cy="32"/>
            </a:xfrm>
            <a:custGeom>
              <a:avLst/>
              <a:gdLst>
                <a:gd name="T0" fmla="*/ 0 w 24"/>
                <a:gd name="T1" fmla="*/ 0 h 32"/>
                <a:gd name="T2" fmla="*/ 8 w 24"/>
                <a:gd name="T3" fmla="*/ 0 h 32"/>
                <a:gd name="T4" fmla="*/ 24 w 24"/>
                <a:gd name="T5" fmla="*/ 16 h 32"/>
                <a:gd name="T6" fmla="*/ 24 w 24"/>
                <a:gd name="T7" fmla="*/ 24 h 32"/>
                <a:gd name="T8" fmla="*/ 24 w 24"/>
                <a:gd name="T9" fmla="*/ 24 h 32"/>
                <a:gd name="T10" fmla="*/ 16 w 24"/>
                <a:gd name="T11" fmla="*/ 32 h 32"/>
                <a:gd name="T12" fmla="*/ 8 w 24"/>
                <a:gd name="T13" fmla="*/ 32 h 32"/>
                <a:gd name="T14" fmla="*/ 8 w 24"/>
                <a:gd name="T15" fmla="*/ 24 h 32"/>
                <a:gd name="T16" fmla="*/ 8 w 24"/>
                <a:gd name="T17" fmla="*/ 24 h 32"/>
                <a:gd name="T18" fmla="*/ 0 w 24"/>
                <a:gd name="T19" fmla="*/ 0 h 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"/>
                <a:gd name="T31" fmla="*/ 0 h 32"/>
                <a:gd name="T32" fmla="*/ 24 w 24"/>
                <a:gd name="T33" fmla="*/ 32 h 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" h="32">
                  <a:moveTo>
                    <a:pt x="0" y="0"/>
                  </a:moveTo>
                  <a:lnTo>
                    <a:pt x="8" y="0"/>
                  </a:lnTo>
                  <a:lnTo>
                    <a:pt x="24" y="16"/>
                  </a:lnTo>
                  <a:lnTo>
                    <a:pt x="24" y="24"/>
                  </a:lnTo>
                  <a:lnTo>
                    <a:pt x="16" y="32"/>
                  </a:lnTo>
                  <a:lnTo>
                    <a:pt x="8" y="32"/>
                  </a:lnTo>
                  <a:lnTo>
                    <a:pt x="8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21" name="Freeform 20"/>
            <p:cNvSpPr>
              <a:spLocks/>
            </p:cNvSpPr>
            <p:nvPr/>
          </p:nvSpPr>
          <p:spPr bwMode="auto">
            <a:xfrm>
              <a:off x="1144" y="2416"/>
              <a:ext cx="88" cy="80"/>
            </a:xfrm>
            <a:custGeom>
              <a:avLst/>
              <a:gdLst>
                <a:gd name="T0" fmla="*/ 24 w 88"/>
                <a:gd name="T1" fmla="*/ 0 h 80"/>
                <a:gd name="T2" fmla="*/ 16 w 88"/>
                <a:gd name="T3" fmla="*/ 16 h 80"/>
                <a:gd name="T4" fmla="*/ 8 w 88"/>
                <a:gd name="T5" fmla="*/ 32 h 80"/>
                <a:gd name="T6" fmla="*/ 8 w 88"/>
                <a:gd name="T7" fmla="*/ 40 h 80"/>
                <a:gd name="T8" fmla="*/ 0 w 88"/>
                <a:gd name="T9" fmla="*/ 48 h 80"/>
                <a:gd name="T10" fmla="*/ 0 w 88"/>
                <a:gd name="T11" fmla="*/ 64 h 80"/>
                <a:gd name="T12" fmla="*/ 16 w 88"/>
                <a:gd name="T13" fmla="*/ 72 h 80"/>
                <a:gd name="T14" fmla="*/ 24 w 88"/>
                <a:gd name="T15" fmla="*/ 80 h 80"/>
                <a:gd name="T16" fmla="*/ 40 w 88"/>
                <a:gd name="T17" fmla="*/ 80 h 80"/>
                <a:gd name="T18" fmla="*/ 56 w 88"/>
                <a:gd name="T19" fmla="*/ 80 h 80"/>
                <a:gd name="T20" fmla="*/ 64 w 88"/>
                <a:gd name="T21" fmla="*/ 80 h 80"/>
                <a:gd name="T22" fmla="*/ 72 w 88"/>
                <a:gd name="T23" fmla="*/ 72 h 80"/>
                <a:gd name="T24" fmla="*/ 80 w 88"/>
                <a:gd name="T25" fmla="*/ 64 h 80"/>
                <a:gd name="T26" fmla="*/ 88 w 88"/>
                <a:gd name="T27" fmla="*/ 48 h 80"/>
                <a:gd name="T28" fmla="*/ 88 w 88"/>
                <a:gd name="T29" fmla="*/ 32 h 80"/>
                <a:gd name="T30" fmla="*/ 80 w 88"/>
                <a:gd name="T31" fmla="*/ 24 h 80"/>
                <a:gd name="T32" fmla="*/ 72 w 88"/>
                <a:gd name="T33" fmla="*/ 8 h 80"/>
                <a:gd name="T34" fmla="*/ 56 w 88"/>
                <a:gd name="T35" fmla="*/ 0 h 80"/>
                <a:gd name="T36" fmla="*/ 40 w 88"/>
                <a:gd name="T37" fmla="*/ 0 h 80"/>
                <a:gd name="T38" fmla="*/ 24 w 88"/>
                <a:gd name="T39" fmla="*/ 0 h 8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8"/>
                <a:gd name="T61" fmla="*/ 0 h 80"/>
                <a:gd name="T62" fmla="*/ 88 w 88"/>
                <a:gd name="T63" fmla="*/ 80 h 8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8" h="80">
                  <a:moveTo>
                    <a:pt x="24" y="0"/>
                  </a:moveTo>
                  <a:lnTo>
                    <a:pt x="16" y="16"/>
                  </a:lnTo>
                  <a:lnTo>
                    <a:pt x="8" y="32"/>
                  </a:lnTo>
                  <a:lnTo>
                    <a:pt x="8" y="40"/>
                  </a:lnTo>
                  <a:lnTo>
                    <a:pt x="0" y="48"/>
                  </a:lnTo>
                  <a:lnTo>
                    <a:pt x="0" y="64"/>
                  </a:lnTo>
                  <a:lnTo>
                    <a:pt x="16" y="72"/>
                  </a:lnTo>
                  <a:lnTo>
                    <a:pt x="24" y="80"/>
                  </a:lnTo>
                  <a:lnTo>
                    <a:pt x="40" y="80"/>
                  </a:lnTo>
                  <a:lnTo>
                    <a:pt x="56" y="80"/>
                  </a:lnTo>
                  <a:lnTo>
                    <a:pt x="64" y="80"/>
                  </a:lnTo>
                  <a:lnTo>
                    <a:pt x="72" y="72"/>
                  </a:lnTo>
                  <a:lnTo>
                    <a:pt x="80" y="64"/>
                  </a:lnTo>
                  <a:lnTo>
                    <a:pt x="88" y="48"/>
                  </a:lnTo>
                  <a:lnTo>
                    <a:pt x="88" y="32"/>
                  </a:lnTo>
                  <a:lnTo>
                    <a:pt x="80" y="24"/>
                  </a:lnTo>
                  <a:lnTo>
                    <a:pt x="72" y="8"/>
                  </a:lnTo>
                  <a:lnTo>
                    <a:pt x="56" y="0"/>
                  </a:lnTo>
                  <a:lnTo>
                    <a:pt x="4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22" name="Freeform 21"/>
            <p:cNvSpPr>
              <a:spLocks/>
            </p:cNvSpPr>
            <p:nvPr/>
          </p:nvSpPr>
          <p:spPr bwMode="auto">
            <a:xfrm>
              <a:off x="992" y="2416"/>
              <a:ext cx="88" cy="80"/>
            </a:xfrm>
            <a:custGeom>
              <a:avLst/>
              <a:gdLst>
                <a:gd name="T0" fmla="*/ 56 w 88"/>
                <a:gd name="T1" fmla="*/ 0 h 80"/>
                <a:gd name="T2" fmla="*/ 72 w 88"/>
                <a:gd name="T3" fmla="*/ 16 h 80"/>
                <a:gd name="T4" fmla="*/ 80 w 88"/>
                <a:gd name="T5" fmla="*/ 24 h 80"/>
                <a:gd name="T6" fmla="*/ 80 w 88"/>
                <a:gd name="T7" fmla="*/ 40 h 80"/>
                <a:gd name="T8" fmla="*/ 88 w 88"/>
                <a:gd name="T9" fmla="*/ 48 h 80"/>
                <a:gd name="T10" fmla="*/ 80 w 88"/>
                <a:gd name="T11" fmla="*/ 64 h 80"/>
                <a:gd name="T12" fmla="*/ 72 w 88"/>
                <a:gd name="T13" fmla="*/ 72 h 80"/>
                <a:gd name="T14" fmla="*/ 64 w 88"/>
                <a:gd name="T15" fmla="*/ 80 h 80"/>
                <a:gd name="T16" fmla="*/ 48 w 88"/>
                <a:gd name="T17" fmla="*/ 80 h 80"/>
                <a:gd name="T18" fmla="*/ 32 w 88"/>
                <a:gd name="T19" fmla="*/ 80 h 80"/>
                <a:gd name="T20" fmla="*/ 24 w 88"/>
                <a:gd name="T21" fmla="*/ 80 h 80"/>
                <a:gd name="T22" fmla="*/ 8 w 88"/>
                <a:gd name="T23" fmla="*/ 72 h 80"/>
                <a:gd name="T24" fmla="*/ 0 w 88"/>
                <a:gd name="T25" fmla="*/ 64 h 80"/>
                <a:gd name="T26" fmla="*/ 0 w 88"/>
                <a:gd name="T27" fmla="*/ 48 h 80"/>
                <a:gd name="T28" fmla="*/ 0 w 88"/>
                <a:gd name="T29" fmla="*/ 32 h 80"/>
                <a:gd name="T30" fmla="*/ 8 w 88"/>
                <a:gd name="T31" fmla="*/ 16 h 80"/>
                <a:gd name="T32" fmla="*/ 16 w 88"/>
                <a:gd name="T33" fmla="*/ 8 h 80"/>
                <a:gd name="T34" fmla="*/ 24 w 88"/>
                <a:gd name="T35" fmla="*/ 0 h 80"/>
                <a:gd name="T36" fmla="*/ 40 w 88"/>
                <a:gd name="T37" fmla="*/ 0 h 80"/>
                <a:gd name="T38" fmla="*/ 56 w 88"/>
                <a:gd name="T39" fmla="*/ 0 h 8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8"/>
                <a:gd name="T61" fmla="*/ 0 h 80"/>
                <a:gd name="T62" fmla="*/ 88 w 88"/>
                <a:gd name="T63" fmla="*/ 80 h 8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8" h="80">
                  <a:moveTo>
                    <a:pt x="56" y="0"/>
                  </a:moveTo>
                  <a:lnTo>
                    <a:pt x="72" y="16"/>
                  </a:lnTo>
                  <a:lnTo>
                    <a:pt x="80" y="24"/>
                  </a:lnTo>
                  <a:lnTo>
                    <a:pt x="80" y="40"/>
                  </a:lnTo>
                  <a:lnTo>
                    <a:pt x="88" y="48"/>
                  </a:lnTo>
                  <a:lnTo>
                    <a:pt x="80" y="64"/>
                  </a:lnTo>
                  <a:lnTo>
                    <a:pt x="72" y="72"/>
                  </a:lnTo>
                  <a:lnTo>
                    <a:pt x="64" y="80"/>
                  </a:lnTo>
                  <a:lnTo>
                    <a:pt x="48" y="80"/>
                  </a:lnTo>
                  <a:lnTo>
                    <a:pt x="32" y="80"/>
                  </a:lnTo>
                  <a:lnTo>
                    <a:pt x="24" y="80"/>
                  </a:lnTo>
                  <a:lnTo>
                    <a:pt x="8" y="72"/>
                  </a:lnTo>
                  <a:lnTo>
                    <a:pt x="0" y="64"/>
                  </a:lnTo>
                  <a:lnTo>
                    <a:pt x="0" y="48"/>
                  </a:lnTo>
                  <a:lnTo>
                    <a:pt x="0" y="32"/>
                  </a:lnTo>
                  <a:lnTo>
                    <a:pt x="8" y="16"/>
                  </a:lnTo>
                  <a:lnTo>
                    <a:pt x="16" y="8"/>
                  </a:lnTo>
                  <a:lnTo>
                    <a:pt x="24" y="0"/>
                  </a:lnTo>
                  <a:lnTo>
                    <a:pt x="40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23" name="Freeform 22"/>
            <p:cNvSpPr>
              <a:spLocks/>
            </p:cNvSpPr>
            <p:nvPr/>
          </p:nvSpPr>
          <p:spPr bwMode="auto">
            <a:xfrm>
              <a:off x="1024" y="2592"/>
              <a:ext cx="168" cy="64"/>
            </a:xfrm>
            <a:custGeom>
              <a:avLst/>
              <a:gdLst>
                <a:gd name="T0" fmla="*/ 8 w 168"/>
                <a:gd name="T1" fmla="*/ 16 h 64"/>
                <a:gd name="T2" fmla="*/ 16 w 168"/>
                <a:gd name="T3" fmla="*/ 8 h 64"/>
                <a:gd name="T4" fmla="*/ 32 w 168"/>
                <a:gd name="T5" fmla="*/ 8 h 64"/>
                <a:gd name="T6" fmla="*/ 48 w 168"/>
                <a:gd name="T7" fmla="*/ 0 h 64"/>
                <a:gd name="T8" fmla="*/ 56 w 168"/>
                <a:gd name="T9" fmla="*/ 0 h 64"/>
                <a:gd name="T10" fmla="*/ 72 w 168"/>
                <a:gd name="T11" fmla="*/ 0 h 64"/>
                <a:gd name="T12" fmla="*/ 96 w 168"/>
                <a:gd name="T13" fmla="*/ 0 h 64"/>
                <a:gd name="T14" fmla="*/ 112 w 168"/>
                <a:gd name="T15" fmla="*/ 0 h 64"/>
                <a:gd name="T16" fmla="*/ 128 w 168"/>
                <a:gd name="T17" fmla="*/ 8 h 64"/>
                <a:gd name="T18" fmla="*/ 144 w 168"/>
                <a:gd name="T19" fmla="*/ 8 h 64"/>
                <a:gd name="T20" fmla="*/ 160 w 168"/>
                <a:gd name="T21" fmla="*/ 16 h 64"/>
                <a:gd name="T22" fmla="*/ 168 w 168"/>
                <a:gd name="T23" fmla="*/ 16 h 64"/>
                <a:gd name="T24" fmla="*/ 168 w 168"/>
                <a:gd name="T25" fmla="*/ 40 h 64"/>
                <a:gd name="T26" fmla="*/ 168 w 168"/>
                <a:gd name="T27" fmla="*/ 48 h 64"/>
                <a:gd name="T28" fmla="*/ 168 w 168"/>
                <a:gd name="T29" fmla="*/ 64 h 64"/>
                <a:gd name="T30" fmla="*/ 152 w 168"/>
                <a:gd name="T31" fmla="*/ 64 h 64"/>
                <a:gd name="T32" fmla="*/ 128 w 168"/>
                <a:gd name="T33" fmla="*/ 64 h 64"/>
                <a:gd name="T34" fmla="*/ 104 w 168"/>
                <a:gd name="T35" fmla="*/ 64 h 64"/>
                <a:gd name="T36" fmla="*/ 80 w 168"/>
                <a:gd name="T37" fmla="*/ 64 h 64"/>
                <a:gd name="T38" fmla="*/ 8 w 168"/>
                <a:gd name="T39" fmla="*/ 56 h 64"/>
                <a:gd name="T40" fmla="*/ 8 w 168"/>
                <a:gd name="T41" fmla="*/ 56 h 64"/>
                <a:gd name="T42" fmla="*/ 8 w 168"/>
                <a:gd name="T43" fmla="*/ 48 h 64"/>
                <a:gd name="T44" fmla="*/ 0 w 168"/>
                <a:gd name="T45" fmla="*/ 40 h 64"/>
                <a:gd name="T46" fmla="*/ 0 w 168"/>
                <a:gd name="T47" fmla="*/ 32 h 64"/>
                <a:gd name="T48" fmla="*/ 8 w 168"/>
                <a:gd name="T49" fmla="*/ 16 h 6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8"/>
                <a:gd name="T76" fmla="*/ 0 h 64"/>
                <a:gd name="T77" fmla="*/ 168 w 168"/>
                <a:gd name="T78" fmla="*/ 64 h 6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8" h="64">
                  <a:moveTo>
                    <a:pt x="8" y="16"/>
                  </a:moveTo>
                  <a:lnTo>
                    <a:pt x="16" y="8"/>
                  </a:lnTo>
                  <a:lnTo>
                    <a:pt x="32" y="8"/>
                  </a:lnTo>
                  <a:lnTo>
                    <a:pt x="48" y="0"/>
                  </a:lnTo>
                  <a:lnTo>
                    <a:pt x="56" y="0"/>
                  </a:lnTo>
                  <a:lnTo>
                    <a:pt x="72" y="0"/>
                  </a:lnTo>
                  <a:lnTo>
                    <a:pt x="96" y="0"/>
                  </a:lnTo>
                  <a:lnTo>
                    <a:pt x="112" y="0"/>
                  </a:lnTo>
                  <a:lnTo>
                    <a:pt x="128" y="8"/>
                  </a:lnTo>
                  <a:lnTo>
                    <a:pt x="144" y="8"/>
                  </a:lnTo>
                  <a:lnTo>
                    <a:pt x="160" y="16"/>
                  </a:lnTo>
                  <a:lnTo>
                    <a:pt x="168" y="16"/>
                  </a:lnTo>
                  <a:lnTo>
                    <a:pt x="168" y="40"/>
                  </a:lnTo>
                  <a:lnTo>
                    <a:pt x="168" y="48"/>
                  </a:lnTo>
                  <a:lnTo>
                    <a:pt x="168" y="64"/>
                  </a:lnTo>
                  <a:lnTo>
                    <a:pt x="152" y="64"/>
                  </a:lnTo>
                  <a:lnTo>
                    <a:pt x="128" y="64"/>
                  </a:lnTo>
                  <a:lnTo>
                    <a:pt x="104" y="64"/>
                  </a:lnTo>
                  <a:lnTo>
                    <a:pt x="80" y="64"/>
                  </a:lnTo>
                  <a:lnTo>
                    <a:pt x="8" y="56"/>
                  </a:lnTo>
                  <a:lnTo>
                    <a:pt x="8" y="48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8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24" name="Freeform 23"/>
            <p:cNvSpPr>
              <a:spLocks/>
            </p:cNvSpPr>
            <p:nvPr/>
          </p:nvSpPr>
          <p:spPr bwMode="auto">
            <a:xfrm>
              <a:off x="1024" y="2592"/>
              <a:ext cx="168" cy="40"/>
            </a:xfrm>
            <a:custGeom>
              <a:avLst/>
              <a:gdLst>
                <a:gd name="T0" fmla="*/ 8 w 168"/>
                <a:gd name="T1" fmla="*/ 8 h 40"/>
                <a:gd name="T2" fmla="*/ 16 w 168"/>
                <a:gd name="T3" fmla="*/ 8 h 40"/>
                <a:gd name="T4" fmla="*/ 32 w 168"/>
                <a:gd name="T5" fmla="*/ 0 h 40"/>
                <a:gd name="T6" fmla="*/ 40 w 168"/>
                <a:gd name="T7" fmla="*/ 0 h 40"/>
                <a:gd name="T8" fmla="*/ 56 w 168"/>
                <a:gd name="T9" fmla="*/ 0 h 40"/>
                <a:gd name="T10" fmla="*/ 72 w 168"/>
                <a:gd name="T11" fmla="*/ 0 h 40"/>
                <a:gd name="T12" fmla="*/ 88 w 168"/>
                <a:gd name="T13" fmla="*/ 0 h 40"/>
                <a:gd name="T14" fmla="*/ 112 w 168"/>
                <a:gd name="T15" fmla="*/ 0 h 40"/>
                <a:gd name="T16" fmla="*/ 128 w 168"/>
                <a:gd name="T17" fmla="*/ 0 h 40"/>
                <a:gd name="T18" fmla="*/ 136 w 168"/>
                <a:gd name="T19" fmla="*/ 8 h 40"/>
                <a:gd name="T20" fmla="*/ 152 w 168"/>
                <a:gd name="T21" fmla="*/ 8 h 40"/>
                <a:gd name="T22" fmla="*/ 168 w 168"/>
                <a:gd name="T23" fmla="*/ 8 h 40"/>
                <a:gd name="T24" fmla="*/ 168 w 168"/>
                <a:gd name="T25" fmla="*/ 24 h 40"/>
                <a:gd name="T26" fmla="*/ 168 w 168"/>
                <a:gd name="T27" fmla="*/ 24 h 40"/>
                <a:gd name="T28" fmla="*/ 168 w 168"/>
                <a:gd name="T29" fmla="*/ 40 h 40"/>
                <a:gd name="T30" fmla="*/ 160 w 168"/>
                <a:gd name="T31" fmla="*/ 40 h 40"/>
                <a:gd name="T32" fmla="*/ 160 w 168"/>
                <a:gd name="T33" fmla="*/ 32 h 40"/>
                <a:gd name="T34" fmla="*/ 160 w 168"/>
                <a:gd name="T35" fmla="*/ 40 h 40"/>
                <a:gd name="T36" fmla="*/ 152 w 168"/>
                <a:gd name="T37" fmla="*/ 40 h 40"/>
                <a:gd name="T38" fmla="*/ 144 w 168"/>
                <a:gd name="T39" fmla="*/ 32 h 40"/>
                <a:gd name="T40" fmla="*/ 144 w 168"/>
                <a:gd name="T41" fmla="*/ 32 h 40"/>
                <a:gd name="T42" fmla="*/ 136 w 168"/>
                <a:gd name="T43" fmla="*/ 32 h 40"/>
                <a:gd name="T44" fmla="*/ 136 w 168"/>
                <a:gd name="T45" fmla="*/ 24 h 40"/>
                <a:gd name="T46" fmla="*/ 136 w 168"/>
                <a:gd name="T47" fmla="*/ 40 h 40"/>
                <a:gd name="T48" fmla="*/ 128 w 168"/>
                <a:gd name="T49" fmla="*/ 32 h 40"/>
                <a:gd name="T50" fmla="*/ 120 w 168"/>
                <a:gd name="T51" fmla="*/ 32 h 40"/>
                <a:gd name="T52" fmla="*/ 120 w 168"/>
                <a:gd name="T53" fmla="*/ 32 h 40"/>
                <a:gd name="T54" fmla="*/ 104 w 168"/>
                <a:gd name="T55" fmla="*/ 32 h 40"/>
                <a:gd name="T56" fmla="*/ 104 w 168"/>
                <a:gd name="T57" fmla="*/ 24 h 40"/>
                <a:gd name="T58" fmla="*/ 96 w 168"/>
                <a:gd name="T59" fmla="*/ 32 h 40"/>
                <a:gd name="T60" fmla="*/ 88 w 168"/>
                <a:gd name="T61" fmla="*/ 32 h 40"/>
                <a:gd name="T62" fmla="*/ 80 w 168"/>
                <a:gd name="T63" fmla="*/ 16 h 40"/>
                <a:gd name="T64" fmla="*/ 80 w 168"/>
                <a:gd name="T65" fmla="*/ 32 h 40"/>
                <a:gd name="T66" fmla="*/ 64 w 168"/>
                <a:gd name="T67" fmla="*/ 32 h 40"/>
                <a:gd name="T68" fmla="*/ 56 w 168"/>
                <a:gd name="T69" fmla="*/ 32 h 40"/>
                <a:gd name="T70" fmla="*/ 56 w 168"/>
                <a:gd name="T71" fmla="*/ 16 h 40"/>
                <a:gd name="T72" fmla="*/ 48 w 168"/>
                <a:gd name="T73" fmla="*/ 32 h 40"/>
                <a:gd name="T74" fmla="*/ 40 w 168"/>
                <a:gd name="T75" fmla="*/ 32 h 40"/>
                <a:gd name="T76" fmla="*/ 40 w 168"/>
                <a:gd name="T77" fmla="*/ 24 h 40"/>
                <a:gd name="T78" fmla="*/ 40 w 168"/>
                <a:gd name="T79" fmla="*/ 32 h 40"/>
                <a:gd name="T80" fmla="*/ 24 w 168"/>
                <a:gd name="T81" fmla="*/ 32 h 40"/>
                <a:gd name="T82" fmla="*/ 24 w 168"/>
                <a:gd name="T83" fmla="*/ 24 h 40"/>
                <a:gd name="T84" fmla="*/ 24 w 168"/>
                <a:gd name="T85" fmla="*/ 32 h 40"/>
                <a:gd name="T86" fmla="*/ 16 w 168"/>
                <a:gd name="T87" fmla="*/ 32 h 40"/>
                <a:gd name="T88" fmla="*/ 16 w 168"/>
                <a:gd name="T89" fmla="*/ 24 h 40"/>
                <a:gd name="T90" fmla="*/ 8 w 168"/>
                <a:gd name="T91" fmla="*/ 32 h 40"/>
                <a:gd name="T92" fmla="*/ 8 w 168"/>
                <a:gd name="T93" fmla="*/ 32 h 40"/>
                <a:gd name="T94" fmla="*/ 0 w 168"/>
                <a:gd name="T95" fmla="*/ 24 h 40"/>
                <a:gd name="T96" fmla="*/ 8 w 168"/>
                <a:gd name="T97" fmla="*/ 8 h 4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8"/>
                <a:gd name="T148" fmla="*/ 0 h 40"/>
                <a:gd name="T149" fmla="*/ 168 w 168"/>
                <a:gd name="T150" fmla="*/ 40 h 4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8" h="40">
                  <a:moveTo>
                    <a:pt x="8" y="8"/>
                  </a:moveTo>
                  <a:lnTo>
                    <a:pt x="16" y="8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56" y="0"/>
                  </a:lnTo>
                  <a:lnTo>
                    <a:pt x="72" y="0"/>
                  </a:lnTo>
                  <a:lnTo>
                    <a:pt x="88" y="0"/>
                  </a:lnTo>
                  <a:lnTo>
                    <a:pt x="112" y="0"/>
                  </a:lnTo>
                  <a:lnTo>
                    <a:pt x="128" y="0"/>
                  </a:lnTo>
                  <a:lnTo>
                    <a:pt x="136" y="8"/>
                  </a:lnTo>
                  <a:lnTo>
                    <a:pt x="152" y="8"/>
                  </a:lnTo>
                  <a:lnTo>
                    <a:pt x="168" y="8"/>
                  </a:lnTo>
                  <a:lnTo>
                    <a:pt x="168" y="24"/>
                  </a:lnTo>
                  <a:lnTo>
                    <a:pt x="168" y="40"/>
                  </a:lnTo>
                  <a:lnTo>
                    <a:pt x="160" y="40"/>
                  </a:lnTo>
                  <a:lnTo>
                    <a:pt x="160" y="32"/>
                  </a:lnTo>
                  <a:lnTo>
                    <a:pt x="160" y="40"/>
                  </a:lnTo>
                  <a:lnTo>
                    <a:pt x="152" y="40"/>
                  </a:lnTo>
                  <a:lnTo>
                    <a:pt x="144" y="32"/>
                  </a:lnTo>
                  <a:lnTo>
                    <a:pt x="136" y="32"/>
                  </a:lnTo>
                  <a:lnTo>
                    <a:pt x="136" y="24"/>
                  </a:lnTo>
                  <a:lnTo>
                    <a:pt x="136" y="40"/>
                  </a:lnTo>
                  <a:lnTo>
                    <a:pt x="128" y="32"/>
                  </a:lnTo>
                  <a:lnTo>
                    <a:pt x="120" y="32"/>
                  </a:lnTo>
                  <a:lnTo>
                    <a:pt x="104" y="32"/>
                  </a:lnTo>
                  <a:lnTo>
                    <a:pt x="104" y="24"/>
                  </a:lnTo>
                  <a:lnTo>
                    <a:pt x="96" y="32"/>
                  </a:lnTo>
                  <a:lnTo>
                    <a:pt x="88" y="32"/>
                  </a:lnTo>
                  <a:lnTo>
                    <a:pt x="80" y="16"/>
                  </a:lnTo>
                  <a:lnTo>
                    <a:pt x="80" y="32"/>
                  </a:lnTo>
                  <a:lnTo>
                    <a:pt x="64" y="32"/>
                  </a:lnTo>
                  <a:lnTo>
                    <a:pt x="56" y="32"/>
                  </a:lnTo>
                  <a:lnTo>
                    <a:pt x="56" y="16"/>
                  </a:lnTo>
                  <a:lnTo>
                    <a:pt x="48" y="32"/>
                  </a:lnTo>
                  <a:lnTo>
                    <a:pt x="40" y="32"/>
                  </a:lnTo>
                  <a:lnTo>
                    <a:pt x="40" y="24"/>
                  </a:lnTo>
                  <a:lnTo>
                    <a:pt x="40" y="32"/>
                  </a:lnTo>
                  <a:lnTo>
                    <a:pt x="24" y="32"/>
                  </a:lnTo>
                  <a:lnTo>
                    <a:pt x="24" y="24"/>
                  </a:lnTo>
                  <a:lnTo>
                    <a:pt x="24" y="32"/>
                  </a:lnTo>
                  <a:lnTo>
                    <a:pt x="16" y="32"/>
                  </a:lnTo>
                  <a:lnTo>
                    <a:pt x="16" y="24"/>
                  </a:lnTo>
                  <a:lnTo>
                    <a:pt x="8" y="32"/>
                  </a:lnTo>
                  <a:lnTo>
                    <a:pt x="0" y="24"/>
                  </a:lnTo>
                  <a:lnTo>
                    <a:pt x="8" y="8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25" name="Freeform 24"/>
            <p:cNvSpPr>
              <a:spLocks/>
            </p:cNvSpPr>
            <p:nvPr/>
          </p:nvSpPr>
          <p:spPr bwMode="auto">
            <a:xfrm>
              <a:off x="1024" y="2632"/>
              <a:ext cx="168" cy="24"/>
            </a:xfrm>
            <a:custGeom>
              <a:avLst/>
              <a:gdLst>
                <a:gd name="T0" fmla="*/ 0 w 168"/>
                <a:gd name="T1" fmla="*/ 0 h 24"/>
                <a:gd name="T2" fmla="*/ 0 w 168"/>
                <a:gd name="T3" fmla="*/ 0 h 24"/>
                <a:gd name="T4" fmla="*/ 8 w 168"/>
                <a:gd name="T5" fmla="*/ 16 h 24"/>
                <a:gd name="T6" fmla="*/ 8 w 168"/>
                <a:gd name="T7" fmla="*/ 16 h 24"/>
                <a:gd name="T8" fmla="*/ 24 w 168"/>
                <a:gd name="T9" fmla="*/ 16 h 24"/>
                <a:gd name="T10" fmla="*/ 32 w 168"/>
                <a:gd name="T11" fmla="*/ 16 h 24"/>
                <a:gd name="T12" fmla="*/ 32 w 168"/>
                <a:gd name="T13" fmla="*/ 16 h 24"/>
                <a:gd name="T14" fmla="*/ 40 w 168"/>
                <a:gd name="T15" fmla="*/ 24 h 24"/>
                <a:gd name="T16" fmla="*/ 48 w 168"/>
                <a:gd name="T17" fmla="*/ 24 h 24"/>
                <a:gd name="T18" fmla="*/ 64 w 168"/>
                <a:gd name="T19" fmla="*/ 24 h 24"/>
                <a:gd name="T20" fmla="*/ 64 w 168"/>
                <a:gd name="T21" fmla="*/ 16 h 24"/>
                <a:gd name="T22" fmla="*/ 72 w 168"/>
                <a:gd name="T23" fmla="*/ 16 h 24"/>
                <a:gd name="T24" fmla="*/ 80 w 168"/>
                <a:gd name="T25" fmla="*/ 24 h 24"/>
                <a:gd name="T26" fmla="*/ 88 w 168"/>
                <a:gd name="T27" fmla="*/ 24 h 24"/>
                <a:gd name="T28" fmla="*/ 96 w 168"/>
                <a:gd name="T29" fmla="*/ 24 h 24"/>
                <a:gd name="T30" fmla="*/ 96 w 168"/>
                <a:gd name="T31" fmla="*/ 16 h 24"/>
                <a:gd name="T32" fmla="*/ 104 w 168"/>
                <a:gd name="T33" fmla="*/ 24 h 24"/>
                <a:gd name="T34" fmla="*/ 112 w 168"/>
                <a:gd name="T35" fmla="*/ 24 h 24"/>
                <a:gd name="T36" fmla="*/ 112 w 168"/>
                <a:gd name="T37" fmla="*/ 16 h 24"/>
                <a:gd name="T38" fmla="*/ 120 w 168"/>
                <a:gd name="T39" fmla="*/ 16 h 24"/>
                <a:gd name="T40" fmla="*/ 120 w 168"/>
                <a:gd name="T41" fmla="*/ 16 h 24"/>
                <a:gd name="T42" fmla="*/ 128 w 168"/>
                <a:gd name="T43" fmla="*/ 24 h 24"/>
                <a:gd name="T44" fmla="*/ 128 w 168"/>
                <a:gd name="T45" fmla="*/ 24 h 24"/>
                <a:gd name="T46" fmla="*/ 144 w 168"/>
                <a:gd name="T47" fmla="*/ 24 h 24"/>
                <a:gd name="T48" fmla="*/ 152 w 168"/>
                <a:gd name="T49" fmla="*/ 24 h 24"/>
                <a:gd name="T50" fmla="*/ 152 w 168"/>
                <a:gd name="T51" fmla="*/ 24 h 24"/>
                <a:gd name="T52" fmla="*/ 160 w 168"/>
                <a:gd name="T53" fmla="*/ 16 h 24"/>
                <a:gd name="T54" fmla="*/ 168 w 168"/>
                <a:gd name="T55" fmla="*/ 24 h 24"/>
                <a:gd name="T56" fmla="*/ 168 w 168"/>
                <a:gd name="T57" fmla="*/ 16 h 24"/>
                <a:gd name="T58" fmla="*/ 168 w 168"/>
                <a:gd name="T59" fmla="*/ 8 h 24"/>
                <a:gd name="T60" fmla="*/ 160 w 168"/>
                <a:gd name="T61" fmla="*/ 8 h 24"/>
                <a:gd name="T62" fmla="*/ 160 w 168"/>
                <a:gd name="T63" fmla="*/ 8 h 24"/>
                <a:gd name="T64" fmla="*/ 152 w 168"/>
                <a:gd name="T65" fmla="*/ 8 h 24"/>
                <a:gd name="T66" fmla="*/ 152 w 168"/>
                <a:gd name="T67" fmla="*/ 0 h 24"/>
                <a:gd name="T68" fmla="*/ 144 w 168"/>
                <a:gd name="T69" fmla="*/ 0 h 24"/>
                <a:gd name="T70" fmla="*/ 144 w 168"/>
                <a:gd name="T71" fmla="*/ 8 h 24"/>
                <a:gd name="T72" fmla="*/ 144 w 168"/>
                <a:gd name="T73" fmla="*/ 0 h 24"/>
                <a:gd name="T74" fmla="*/ 128 w 168"/>
                <a:gd name="T75" fmla="*/ 0 h 24"/>
                <a:gd name="T76" fmla="*/ 128 w 168"/>
                <a:gd name="T77" fmla="*/ 8 h 24"/>
                <a:gd name="T78" fmla="*/ 120 w 168"/>
                <a:gd name="T79" fmla="*/ 0 h 24"/>
                <a:gd name="T80" fmla="*/ 112 w 168"/>
                <a:gd name="T81" fmla="*/ 0 h 24"/>
                <a:gd name="T82" fmla="*/ 104 w 168"/>
                <a:gd name="T83" fmla="*/ 8 h 24"/>
                <a:gd name="T84" fmla="*/ 96 w 168"/>
                <a:gd name="T85" fmla="*/ 8 h 24"/>
                <a:gd name="T86" fmla="*/ 96 w 168"/>
                <a:gd name="T87" fmla="*/ 0 h 24"/>
                <a:gd name="T88" fmla="*/ 80 w 168"/>
                <a:gd name="T89" fmla="*/ 0 h 24"/>
                <a:gd name="T90" fmla="*/ 80 w 168"/>
                <a:gd name="T91" fmla="*/ 0 h 24"/>
                <a:gd name="T92" fmla="*/ 72 w 168"/>
                <a:gd name="T93" fmla="*/ 0 h 24"/>
                <a:gd name="T94" fmla="*/ 56 w 168"/>
                <a:gd name="T95" fmla="*/ 0 h 24"/>
                <a:gd name="T96" fmla="*/ 56 w 168"/>
                <a:gd name="T97" fmla="*/ 0 h 24"/>
                <a:gd name="T98" fmla="*/ 48 w 168"/>
                <a:gd name="T99" fmla="*/ 0 h 24"/>
                <a:gd name="T100" fmla="*/ 40 w 168"/>
                <a:gd name="T101" fmla="*/ 0 h 24"/>
                <a:gd name="T102" fmla="*/ 32 w 168"/>
                <a:gd name="T103" fmla="*/ 0 h 24"/>
                <a:gd name="T104" fmla="*/ 32 w 168"/>
                <a:gd name="T105" fmla="*/ 0 h 24"/>
                <a:gd name="T106" fmla="*/ 24 w 168"/>
                <a:gd name="T107" fmla="*/ 0 h 24"/>
                <a:gd name="T108" fmla="*/ 24 w 168"/>
                <a:gd name="T109" fmla="*/ 0 h 24"/>
                <a:gd name="T110" fmla="*/ 16 w 168"/>
                <a:gd name="T111" fmla="*/ 0 h 24"/>
                <a:gd name="T112" fmla="*/ 16 w 168"/>
                <a:gd name="T113" fmla="*/ 0 h 24"/>
                <a:gd name="T114" fmla="*/ 0 w 168"/>
                <a:gd name="T115" fmla="*/ 0 h 2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8"/>
                <a:gd name="T175" fmla="*/ 0 h 24"/>
                <a:gd name="T176" fmla="*/ 168 w 168"/>
                <a:gd name="T177" fmla="*/ 24 h 2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8" h="24">
                  <a:moveTo>
                    <a:pt x="0" y="0"/>
                  </a:moveTo>
                  <a:lnTo>
                    <a:pt x="0" y="0"/>
                  </a:lnTo>
                  <a:lnTo>
                    <a:pt x="8" y="16"/>
                  </a:lnTo>
                  <a:lnTo>
                    <a:pt x="24" y="16"/>
                  </a:lnTo>
                  <a:lnTo>
                    <a:pt x="32" y="16"/>
                  </a:lnTo>
                  <a:lnTo>
                    <a:pt x="40" y="24"/>
                  </a:lnTo>
                  <a:lnTo>
                    <a:pt x="48" y="24"/>
                  </a:lnTo>
                  <a:lnTo>
                    <a:pt x="64" y="24"/>
                  </a:lnTo>
                  <a:lnTo>
                    <a:pt x="64" y="16"/>
                  </a:lnTo>
                  <a:lnTo>
                    <a:pt x="72" y="16"/>
                  </a:lnTo>
                  <a:lnTo>
                    <a:pt x="80" y="24"/>
                  </a:lnTo>
                  <a:lnTo>
                    <a:pt x="88" y="24"/>
                  </a:lnTo>
                  <a:lnTo>
                    <a:pt x="96" y="24"/>
                  </a:lnTo>
                  <a:lnTo>
                    <a:pt x="96" y="16"/>
                  </a:lnTo>
                  <a:lnTo>
                    <a:pt x="104" y="24"/>
                  </a:lnTo>
                  <a:lnTo>
                    <a:pt x="112" y="24"/>
                  </a:lnTo>
                  <a:lnTo>
                    <a:pt x="112" y="16"/>
                  </a:lnTo>
                  <a:lnTo>
                    <a:pt x="120" y="16"/>
                  </a:lnTo>
                  <a:lnTo>
                    <a:pt x="128" y="24"/>
                  </a:lnTo>
                  <a:lnTo>
                    <a:pt x="144" y="24"/>
                  </a:lnTo>
                  <a:lnTo>
                    <a:pt x="152" y="24"/>
                  </a:lnTo>
                  <a:lnTo>
                    <a:pt x="160" y="16"/>
                  </a:lnTo>
                  <a:lnTo>
                    <a:pt x="168" y="24"/>
                  </a:lnTo>
                  <a:lnTo>
                    <a:pt x="168" y="16"/>
                  </a:lnTo>
                  <a:lnTo>
                    <a:pt x="168" y="8"/>
                  </a:lnTo>
                  <a:lnTo>
                    <a:pt x="160" y="8"/>
                  </a:lnTo>
                  <a:lnTo>
                    <a:pt x="152" y="8"/>
                  </a:lnTo>
                  <a:lnTo>
                    <a:pt x="152" y="0"/>
                  </a:lnTo>
                  <a:lnTo>
                    <a:pt x="144" y="0"/>
                  </a:lnTo>
                  <a:lnTo>
                    <a:pt x="144" y="8"/>
                  </a:lnTo>
                  <a:lnTo>
                    <a:pt x="144" y="0"/>
                  </a:lnTo>
                  <a:lnTo>
                    <a:pt x="128" y="0"/>
                  </a:lnTo>
                  <a:lnTo>
                    <a:pt x="128" y="8"/>
                  </a:lnTo>
                  <a:lnTo>
                    <a:pt x="120" y="0"/>
                  </a:lnTo>
                  <a:lnTo>
                    <a:pt x="112" y="0"/>
                  </a:lnTo>
                  <a:lnTo>
                    <a:pt x="104" y="8"/>
                  </a:lnTo>
                  <a:lnTo>
                    <a:pt x="96" y="8"/>
                  </a:lnTo>
                  <a:lnTo>
                    <a:pt x="96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56" y="0"/>
                  </a:lnTo>
                  <a:lnTo>
                    <a:pt x="48" y="0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0904" name="Text Box 25"/>
          <p:cNvSpPr txBox="1">
            <a:spLocks noChangeArrowheads="1"/>
          </p:cNvSpPr>
          <p:nvPr/>
        </p:nvSpPr>
        <p:spPr bwMode="auto">
          <a:xfrm>
            <a:off x="3962400" y="3581400"/>
            <a:ext cx="1219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solidFill>
                  <a:srgbClr val="000000"/>
                </a:solidFill>
                <a:latin typeface="Helvetica" pitchFamily="34" charset="0"/>
              </a:rPr>
              <a:t>1654</a:t>
            </a:r>
            <a:endParaRPr lang="en-US" sz="2800">
              <a:latin typeface="Times New Roman" pitchFamily="18" charset="0"/>
            </a:endParaRPr>
          </a:p>
        </p:txBody>
      </p:sp>
      <p:sp>
        <p:nvSpPr>
          <p:cNvPr id="80905" name="Text Box 26"/>
          <p:cNvSpPr txBox="1">
            <a:spLocks noChangeArrowheads="1"/>
          </p:cNvSpPr>
          <p:nvPr/>
        </p:nvSpPr>
        <p:spPr bwMode="auto">
          <a:xfrm>
            <a:off x="4343400" y="5073650"/>
            <a:ext cx="609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Helvetica" pitchFamily="34" charset="0"/>
              </a:rPr>
              <a:t>6.1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80906" name="Rectangle 27"/>
          <p:cNvSpPr>
            <a:spLocks noChangeArrowheads="1"/>
          </p:cNvSpPr>
          <p:nvPr/>
        </p:nvSpPr>
        <p:spPr bwMode="auto">
          <a:xfrm>
            <a:off x="4038600" y="3581400"/>
            <a:ext cx="914400" cy="533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07" name="Rectangle 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Components of Placards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C-18</a:t>
            </a:r>
          </a:p>
        </p:txBody>
      </p:sp>
    </p:spTree>
  </p:cSld>
  <p:clrMapOvr>
    <a:masterClrMapping/>
  </p:clrMapOvr>
  <p:transition advTm="2000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Labels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Displayed on “packages”</a:t>
            </a:r>
          </a:p>
          <a:p>
            <a:r>
              <a:rPr lang="en-US" smtClean="0"/>
              <a:t>Diamond shaped</a:t>
            </a:r>
          </a:p>
          <a:p>
            <a:r>
              <a:rPr lang="en-US" smtClean="0"/>
              <a:t>At least 4 inches X 4 inches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C-18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C-18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“Clues” are “Clues”!</a:t>
            </a:r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They are a,</a:t>
            </a:r>
          </a:p>
          <a:p>
            <a:pPr lvl="1"/>
            <a:r>
              <a:rPr lang="en-US" smtClean="0"/>
              <a:t>Warning</a:t>
            </a:r>
          </a:p>
          <a:p>
            <a:pPr lvl="1"/>
            <a:r>
              <a:rPr lang="en-US" smtClean="0"/>
              <a:t>Note of caution</a:t>
            </a:r>
          </a:p>
          <a:p>
            <a:pPr lvl="1"/>
            <a:r>
              <a:rPr lang="en-US" smtClean="0"/>
              <a:t>Indication of things to come</a:t>
            </a:r>
          </a:p>
          <a:p>
            <a:pPr lvl="1"/>
            <a:r>
              <a:rPr lang="en-US" b="1" i="1" smtClean="0">
                <a:solidFill>
                  <a:schemeClr val="tx2"/>
                </a:solidFill>
              </a:rPr>
              <a:t>But not always all the answers!</a:t>
            </a:r>
            <a:endParaRPr lang="en-US" b="1" i="1" smtClean="0"/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75" grpId="0" build="p" bldLvl="2" autoUpdateAnimBg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Placards and Labels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Background color, symbol and number at bottom all correspond to hazard class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C-18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695325" y="549275"/>
            <a:ext cx="8359775" cy="1028700"/>
          </a:xfrm>
        </p:spPr>
        <p:txBody>
          <a:bodyPr/>
          <a:lstStyle/>
          <a:p>
            <a:r>
              <a:rPr lang="en-US" smtClean="0"/>
              <a:t>Colors, Symbols &amp; Examples</a:t>
            </a:r>
          </a:p>
        </p:txBody>
      </p:sp>
      <p:pic>
        <p:nvPicPr>
          <p:cNvPr id="84995" name="Picture 4" descr="HAZMAT_Class_1-1_Explosiv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4859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6" descr="HAZMAT_Class_4-2_Spontaneously_Combustible_Soli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14859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Explosives</a:t>
            </a:r>
          </a:p>
        </p:txBody>
      </p:sp>
      <p:graphicFrame>
        <p:nvGraphicFramePr>
          <p:cNvPr id="9218" name="Rectangle 3"/>
          <p:cNvGraphicFramePr>
            <a:graphicFrameLocks/>
          </p:cNvGraphicFramePr>
          <p:nvPr/>
        </p:nvGraphicFramePr>
        <p:xfrm>
          <a:off x="1544638" y="1025525"/>
          <a:ext cx="6180137" cy="411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9" name="Clip" r:id="rId3" imgW="0" imgH="0" progId="MS_ClipArt_Gallery.2">
                  <p:embed/>
                </p:oleObj>
              </mc:Choice>
              <mc:Fallback>
                <p:oleObj name="Clip" r:id="rId3" imgW="0" imgH="0" progId="MS_ClipArt_Gallery.2">
                  <p:embed/>
                  <p:pic>
                    <p:nvPicPr>
                      <p:cNvPr id="0" name="Rectangle 3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4638" y="1025525"/>
                        <a:ext cx="6180137" cy="4119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20" name="Picture 4" descr="DOT1 cop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13" y="1649413"/>
            <a:ext cx="4040187" cy="404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838200" y="2743200"/>
            <a:ext cx="17526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600" b="1">
                <a:latin typeface="Times New Roman" pitchFamily="18" charset="0"/>
              </a:rPr>
              <a:t>1</a:t>
            </a:r>
            <a:endParaRPr lang="en-US" b="1"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C-20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018" name="Group 2"/>
          <p:cNvGrpSpPr>
            <a:grpSpLocks/>
          </p:cNvGrpSpPr>
          <p:nvPr/>
        </p:nvGrpSpPr>
        <p:grpSpPr bwMode="auto">
          <a:xfrm>
            <a:off x="3886200" y="2057400"/>
            <a:ext cx="2871788" cy="2871788"/>
            <a:chOff x="2015" y="1039"/>
            <a:chExt cx="1809" cy="1809"/>
          </a:xfrm>
        </p:grpSpPr>
        <p:sp>
          <p:nvSpPr>
            <p:cNvPr id="86032" name="AutoShape 3"/>
            <p:cNvSpPr>
              <a:spLocks noChangeArrowheads="1"/>
            </p:cNvSpPr>
            <p:nvPr/>
          </p:nvSpPr>
          <p:spPr bwMode="auto">
            <a:xfrm>
              <a:off x="2016" y="1056"/>
              <a:ext cx="1776" cy="1775"/>
            </a:xfrm>
            <a:prstGeom prst="diamond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6033" name="Picture 4" descr="DOT2FG copy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5" y="1039"/>
              <a:ext cx="1809" cy="1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601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Gases</a:t>
            </a:r>
          </a:p>
        </p:txBody>
      </p:sp>
      <p:grpSp>
        <p:nvGrpSpPr>
          <p:cNvPr id="86020" name="Group 6"/>
          <p:cNvGrpSpPr>
            <a:grpSpLocks/>
          </p:cNvGrpSpPr>
          <p:nvPr/>
        </p:nvGrpSpPr>
        <p:grpSpPr bwMode="auto">
          <a:xfrm>
            <a:off x="1600200" y="2971800"/>
            <a:ext cx="2871788" cy="2871788"/>
            <a:chOff x="192" y="1887"/>
            <a:chExt cx="1809" cy="1809"/>
          </a:xfrm>
        </p:grpSpPr>
        <p:sp>
          <p:nvSpPr>
            <p:cNvPr id="86030" name="AutoShape 7"/>
            <p:cNvSpPr>
              <a:spLocks noChangeArrowheads="1"/>
            </p:cNvSpPr>
            <p:nvPr/>
          </p:nvSpPr>
          <p:spPr bwMode="auto">
            <a:xfrm>
              <a:off x="192" y="1920"/>
              <a:ext cx="1776" cy="1775"/>
            </a:xfrm>
            <a:prstGeom prst="diamond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6031" name="Picture 8" descr="DOT2NFG copy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887"/>
              <a:ext cx="1809" cy="1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6021" name="Picture 9" descr="DOT2O cop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3124200"/>
            <a:ext cx="2871787" cy="287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6022" name="Group 10"/>
          <p:cNvGrpSpPr>
            <a:grpSpLocks/>
          </p:cNvGrpSpPr>
          <p:nvPr/>
        </p:nvGrpSpPr>
        <p:grpSpPr bwMode="auto">
          <a:xfrm>
            <a:off x="5562600" y="533400"/>
            <a:ext cx="2871788" cy="2871788"/>
            <a:chOff x="3504" y="336"/>
            <a:chExt cx="1809" cy="1809"/>
          </a:xfrm>
        </p:grpSpPr>
        <p:sp>
          <p:nvSpPr>
            <p:cNvPr id="86028" name="AutoShape 11"/>
            <p:cNvSpPr>
              <a:spLocks noChangeArrowheads="1"/>
            </p:cNvSpPr>
            <p:nvPr/>
          </p:nvSpPr>
          <p:spPr bwMode="auto">
            <a:xfrm>
              <a:off x="3504" y="336"/>
              <a:ext cx="1776" cy="1775"/>
            </a:xfrm>
            <a:prstGeom prst="diamond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6029" name="Picture 12" descr="DOT2P - IH copy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336"/>
              <a:ext cx="1809" cy="1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6023" name="Group 13"/>
          <p:cNvGrpSpPr>
            <a:grpSpLocks/>
          </p:cNvGrpSpPr>
          <p:nvPr/>
        </p:nvGrpSpPr>
        <p:grpSpPr bwMode="auto">
          <a:xfrm>
            <a:off x="2538413" y="228600"/>
            <a:ext cx="2871787" cy="2871788"/>
            <a:chOff x="1599" y="144"/>
            <a:chExt cx="1809" cy="1809"/>
          </a:xfrm>
        </p:grpSpPr>
        <p:sp>
          <p:nvSpPr>
            <p:cNvPr id="86026" name="AutoShape 14"/>
            <p:cNvSpPr>
              <a:spLocks noChangeArrowheads="1"/>
            </p:cNvSpPr>
            <p:nvPr/>
          </p:nvSpPr>
          <p:spPr bwMode="auto">
            <a:xfrm>
              <a:off x="1632" y="144"/>
              <a:ext cx="1776" cy="1775"/>
            </a:xfrm>
            <a:prstGeom prst="diamond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6027" name="Picture 15" descr="DOT2P copy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9" y="144"/>
              <a:ext cx="1809" cy="1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6024" name="Text Box 16"/>
          <p:cNvSpPr txBox="1">
            <a:spLocks noChangeArrowheads="1"/>
          </p:cNvSpPr>
          <p:nvPr/>
        </p:nvSpPr>
        <p:spPr bwMode="auto">
          <a:xfrm>
            <a:off x="838200" y="1828800"/>
            <a:ext cx="17526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600" b="1">
                <a:latin typeface="Times New Roman" pitchFamily="18" charset="0"/>
              </a:rPr>
              <a:t>2</a:t>
            </a:r>
            <a:endParaRPr lang="en-US" b="1">
              <a:latin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C-20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Flammable Liquids</a:t>
            </a:r>
          </a:p>
        </p:txBody>
      </p:sp>
      <p:grpSp>
        <p:nvGrpSpPr>
          <p:cNvPr id="87043" name="Group 3"/>
          <p:cNvGrpSpPr>
            <a:grpSpLocks/>
          </p:cNvGrpSpPr>
          <p:nvPr/>
        </p:nvGrpSpPr>
        <p:grpSpPr bwMode="auto">
          <a:xfrm>
            <a:off x="5029200" y="1676400"/>
            <a:ext cx="2630488" cy="2630488"/>
            <a:chOff x="3168" y="1056"/>
            <a:chExt cx="1657" cy="1657"/>
          </a:xfrm>
        </p:grpSpPr>
        <p:sp>
          <p:nvSpPr>
            <p:cNvPr id="87049" name="AutoShape 4"/>
            <p:cNvSpPr>
              <a:spLocks noChangeArrowheads="1"/>
            </p:cNvSpPr>
            <p:nvPr/>
          </p:nvSpPr>
          <p:spPr bwMode="auto">
            <a:xfrm>
              <a:off x="3168" y="1056"/>
              <a:ext cx="1632" cy="1632"/>
            </a:xfrm>
            <a:prstGeom prst="diamond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7050" name="Picture 5" descr="COMBUSTIBLE LIQUID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1056"/>
              <a:ext cx="1657" cy="1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7044" name="Group 6"/>
          <p:cNvGrpSpPr>
            <a:grpSpLocks/>
          </p:cNvGrpSpPr>
          <p:nvPr/>
        </p:nvGrpSpPr>
        <p:grpSpPr bwMode="auto">
          <a:xfrm>
            <a:off x="1524000" y="1752600"/>
            <a:ext cx="2667000" cy="2630488"/>
            <a:chOff x="960" y="1104"/>
            <a:chExt cx="1680" cy="1657"/>
          </a:xfrm>
        </p:grpSpPr>
        <p:sp>
          <p:nvSpPr>
            <p:cNvPr id="87047" name="AutoShape 7"/>
            <p:cNvSpPr>
              <a:spLocks noChangeArrowheads="1"/>
            </p:cNvSpPr>
            <p:nvPr/>
          </p:nvSpPr>
          <p:spPr bwMode="auto">
            <a:xfrm>
              <a:off x="960" y="1104"/>
              <a:ext cx="1680" cy="1632"/>
            </a:xfrm>
            <a:prstGeom prst="diamond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7048" name="Picture 8" descr="FLAMMABLE LIQUID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3" y="1104"/>
              <a:ext cx="1657" cy="1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7045" name="Text Box 9"/>
          <p:cNvSpPr txBox="1">
            <a:spLocks noChangeArrowheads="1"/>
          </p:cNvSpPr>
          <p:nvPr/>
        </p:nvSpPr>
        <p:spPr bwMode="auto">
          <a:xfrm>
            <a:off x="3733800" y="3276600"/>
            <a:ext cx="17526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600" b="1">
                <a:latin typeface="Times New Roman" pitchFamily="18" charset="0"/>
              </a:rPr>
              <a:t>3</a:t>
            </a:r>
            <a:endParaRPr lang="en-US" b="1">
              <a:latin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C-20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Flammable Solids</a:t>
            </a:r>
          </a:p>
        </p:txBody>
      </p:sp>
      <p:grpSp>
        <p:nvGrpSpPr>
          <p:cNvPr id="88067" name="Group 3"/>
          <p:cNvGrpSpPr>
            <a:grpSpLocks/>
          </p:cNvGrpSpPr>
          <p:nvPr/>
        </p:nvGrpSpPr>
        <p:grpSpPr bwMode="auto">
          <a:xfrm>
            <a:off x="3197225" y="1647825"/>
            <a:ext cx="2898775" cy="2874963"/>
            <a:chOff x="2014" y="1038"/>
            <a:chExt cx="1826" cy="1811"/>
          </a:xfrm>
        </p:grpSpPr>
        <p:sp>
          <p:nvSpPr>
            <p:cNvPr id="88076" name="AutoShape 4"/>
            <p:cNvSpPr>
              <a:spLocks noChangeArrowheads="1"/>
            </p:cNvSpPr>
            <p:nvPr/>
          </p:nvSpPr>
          <p:spPr bwMode="auto">
            <a:xfrm>
              <a:off x="2016" y="1056"/>
              <a:ext cx="1824" cy="1775"/>
            </a:xfrm>
            <a:prstGeom prst="diamond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8077" name="Picture 5" descr="DOT4DW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4" y="1038"/>
              <a:ext cx="1811" cy="1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8068" name="Group 6"/>
          <p:cNvGrpSpPr>
            <a:grpSpLocks/>
          </p:cNvGrpSpPr>
          <p:nvPr/>
        </p:nvGrpSpPr>
        <p:grpSpPr bwMode="auto">
          <a:xfrm>
            <a:off x="762000" y="2667000"/>
            <a:ext cx="2895600" cy="2895600"/>
            <a:chOff x="480" y="1680"/>
            <a:chExt cx="1824" cy="1824"/>
          </a:xfrm>
        </p:grpSpPr>
        <p:sp>
          <p:nvSpPr>
            <p:cNvPr id="88074" name="AutoShape 7"/>
            <p:cNvSpPr>
              <a:spLocks noChangeArrowheads="1"/>
            </p:cNvSpPr>
            <p:nvPr/>
          </p:nvSpPr>
          <p:spPr bwMode="auto">
            <a:xfrm>
              <a:off x="480" y="1680"/>
              <a:ext cx="1824" cy="1824"/>
            </a:xfrm>
            <a:prstGeom prst="diamond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8075" name="Picture 8" descr="DOT4FS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680"/>
              <a:ext cx="1811" cy="1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8069" name="Group 9"/>
          <p:cNvGrpSpPr>
            <a:grpSpLocks/>
          </p:cNvGrpSpPr>
          <p:nvPr/>
        </p:nvGrpSpPr>
        <p:grpSpPr bwMode="auto">
          <a:xfrm>
            <a:off x="5791200" y="2438400"/>
            <a:ext cx="3048000" cy="2971800"/>
            <a:chOff x="3648" y="1536"/>
            <a:chExt cx="1920" cy="1872"/>
          </a:xfrm>
        </p:grpSpPr>
        <p:sp>
          <p:nvSpPr>
            <p:cNvPr id="88072" name="AutoShape 10"/>
            <p:cNvSpPr>
              <a:spLocks noChangeArrowheads="1"/>
            </p:cNvSpPr>
            <p:nvPr/>
          </p:nvSpPr>
          <p:spPr bwMode="auto">
            <a:xfrm>
              <a:off x="3648" y="1536"/>
              <a:ext cx="1920" cy="1872"/>
            </a:xfrm>
            <a:prstGeom prst="diamond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8073" name="Picture 11" descr="DOT4SC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1584"/>
              <a:ext cx="1811" cy="1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8070" name="Text Box 12"/>
          <p:cNvSpPr txBox="1">
            <a:spLocks noChangeArrowheads="1"/>
          </p:cNvSpPr>
          <p:nvPr/>
        </p:nvSpPr>
        <p:spPr bwMode="auto">
          <a:xfrm>
            <a:off x="3810000" y="4311650"/>
            <a:ext cx="17526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600" b="1">
                <a:latin typeface="Times New Roman" pitchFamily="18" charset="0"/>
              </a:rPr>
              <a:t>4</a:t>
            </a:r>
            <a:endParaRPr lang="en-US" b="1">
              <a:latin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C-20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Oxidizers</a:t>
            </a:r>
          </a:p>
        </p:txBody>
      </p:sp>
      <p:pic>
        <p:nvPicPr>
          <p:cNvPr id="89091" name="Picture 3" descr="DOT5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524000"/>
            <a:ext cx="2874963" cy="287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2286000" y="2133600"/>
            <a:ext cx="17526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600" b="1">
                <a:latin typeface="Times New Roman" pitchFamily="18" charset="0"/>
              </a:rPr>
              <a:t>5.1</a:t>
            </a:r>
            <a:endParaRPr lang="en-US" b="1"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C-20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Organic Peroxides</a:t>
            </a:r>
          </a:p>
        </p:txBody>
      </p:sp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2120900" y="2628900"/>
            <a:ext cx="17526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600" b="1">
                <a:latin typeface="Times New Roman" pitchFamily="18" charset="0"/>
              </a:rPr>
              <a:t>5.2</a:t>
            </a:r>
            <a:endParaRPr lang="en-US" b="1">
              <a:latin typeface="Times New Roman" pitchFamily="18" charset="0"/>
            </a:endParaRPr>
          </a:p>
        </p:txBody>
      </p:sp>
      <p:pic>
        <p:nvPicPr>
          <p:cNvPr id="90116" name="Picture 5" descr="OrganicPeroxidePlacard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900" y="1638300"/>
            <a:ext cx="3657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C-20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Poison/Toxic</a:t>
            </a:r>
          </a:p>
        </p:txBody>
      </p:sp>
      <p:grpSp>
        <p:nvGrpSpPr>
          <p:cNvPr id="91139" name="Group 3"/>
          <p:cNvGrpSpPr>
            <a:grpSpLocks/>
          </p:cNvGrpSpPr>
          <p:nvPr/>
        </p:nvGrpSpPr>
        <p:grpSpPr bwMode="auto">
          <a:xfrm>
            <a:off x="3124200" y="1600200"/>
            <a:ext cx="2971800" cy="2971800"/>
            <a:chOff x="1968" y="1008"/>
            <a:chExt cx="1872" cy="1872"/>
          </a:xfrm>
        </p:grpSpPr>
        <p:sp>
          <p:nvSpPr>
            <p:cNvPr id="91148" name="AutoShape 4"/>
            <p:cNvSpPr>
              <a:spLocks noChangeArrowheads="1"/>
            </p:cNvSpPr>
            <p:nvPr/>
          </p:nvSpPr>
          <p:spPr bwMode="auto">
            <a:xfrm>
              <a:off x="1968" y="1008"/>
              <a:ext cx="1872" cy="1872"/>
            </a:xfrm>
            <a:prstGeom prst="diamond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91149" name="Picture 5" descr="DOT6H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4" y="1038"/>
              <a:ext cx="1811" cy="1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1140" name="Group 6"/>
          <p:cNvGrpSpPr>
            <a:grpSpLocks/>
          </p:cNvGrpSpPr>
          <p:nvPr/>
        </p:nvGrpSpPr>
        <p:grpSpPr bwMode="auto">
          <a:xfrm>
            <a:off x="76200" y="1600200"/>
            <a:ext cx="2971800" cy="2971800"/>
            <a:chOff x="48" y="1008"/>
            <a:chExt cx="1872" cy="1872"/>
          </a:xfrm>
        </p:grpSpPr>
        <p:sp>
          <p:nvSpPr>
            <p:cNvPr id="91146" name="AutoShape 7"/>
            <p:cNvSpPr>
              <a:spLocks noChangeArrowheads="1"/>
            </p:cNvSpPr>
            <p:nvPr/>
          </p:nvSpPr>
          <p:spPr bwMode="auto">
            <a:xfrm>
              <a:off x="48" y="1008"/>
              <a:ext cx="1872" cy="1872"/>
            </a:xfrm>
            <a:prstGeom prst="diamond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91147" name="Picture 8" descr="DOT6P - IH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038"/>
              <a:ext cx="1811" cy="1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1141" name="Group 9"/>
          <p:cNvGrpSpPr>
            <a:grpSpLocks/>
          </p:cNvGrpSpPr>
          <p:nvPr/>
        </p:nvGrpSpPr>
        <p:grpSpPr bwMode="auto">
          <a:xfrm>
            <a:off x="6096000" y="1600200"/>
            <a:ext cx="2971800" cy="2971800"/>
            <a:chOff x="3840" y="1008"/>
            <a:chExt cx="1872" cy="1872"/>
          </a:xfrm>
        </p:grpSpPr>
        <p:sp>
          <p:nvSpPr>
            <p:cNvPr id="91144" name="AutoShape 10"/>
            <p:cNvSpPr>
              <a:spLocks noChangeArrowheads="1"/>
            </p:cNvSpPr>
            <p:nvPr/>
          </p:nvSpPr>
          <p:spPr bwMode="auto">
            <a:xfrm>
              <a:off x="3840" y="1008"/>
              <a:ext cx="1872" cy="1872"/>
            </a:xfrm>
            <a:prstGeom prst="diamond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91145" name="Picture 11" descr="DOT6P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1" y="1038"/>
              <a:ext cx="1811" cy="1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1142" name="Text Box 12"/>
          <p:cNvSpPr txBox="1">
            <a:spLocks noChangeArrowheads="1"/>
          </p:cNvSpPr>
          <p:nvPr/>
        </p:nvSpPr>
        <p:spPr bwMode="auto">
          <a:xfrm>
            <a:off x="3733800" y="4387850"/>
            <a:ext cx="17526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600" b="1">
                <a:latin typeface="Times New Roman" pitchFamily="18" charset="0"/>
              </a:rPr>
              <a:t>6</a:t>
            </a:r>
            <a:endParaRPr lang="en-US" b="1">
              <a:latin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C-20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Radioactives</a:t>
            </a:r>
          </a:p>
        </p:txBody>
      </p:sp>
      <p:grpSp>
        <p:nvGrpSpPr>
          <p:cNvPr id="92163" name="Group 3"/>
          <p:cNvGrpSpPr>
            <a:grpSpLocks/>
          </p:cNvGrpSpPr>
          <p:nvPr/>
        </p:nvGrpSpPr>
        <p:grpSpPr bwMode="auto">
          <a:xfrm>
            <a:off x="3200400" y="1676400"/>
            <a:ext cx="2832100" cy="2806700"/>
            <a:chOff x="2016" y="1056"/>
            <a:chExt cx="1784" cy="1768"/>
          </a:xfrm>
        </p:grpSpPr>
        <p:sp>
          <p:nvSpPr>
            <p:cNvPr id="92166" name="AutoShape 4"/>
            <p:cNvSpPr>
              <a:spLocks noChangeArrowheads="1"/>
            </p:cNvSpPr>
            <p:nvPr/>
          </p:nvSpPr>
          <p:spPr bwMode="auto">
            <a:xfrm>
              <a:off x="2016" y="1056"/>
              <a:ext cx="1776" cy="1728"/>
            </a:xfrm>
            <a:prstGeom prst="diamond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92167" name="Picture 5" descr="RADIOACTIVE PLACARD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9" y="1063"/>
              <a:ext cx="1761" cy="1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2164" name="Text Box 6"/>
          <p:cNvSpPr txBox="1">
            <a:spLocks noChangeArrowheads="1"/>
          </p:cNvSpPr>
          <p:nvPr/>
        </p:nvSpPr>
        <p:spPr bwMode="auto">
          <a:xfrm>
            <a:off x="1371600" y="2286000"/>
            <a:ext cx="17526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600" b="1">
                <a:latin typeface="Times New Roman" pitchFamily="18" charset="0"/>
              </a:rPr>
              <a:t>7</a:t>
            </a:r>
            <a:endParaRPr lang="en-US" b="1"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C-20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7" descr="http://i.telegraph.co.uk/multimedia/archive/00789/georgians-flee_789455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893300" cy="619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Outward Warning Signs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1782763"/>
            <a:ext cx="7305675" cy="24082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People running from, or collapsed in the area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C-6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Corrosives</a:t>
            </a:r>
          </a:p>
        </p:txBody>
      </p:sp>
      <p:grpSp>
        <p:nvGrpSpPr>
          <p:cNvPr id="93187" name="Group 3"/>
          <p:cNvGrpSpPr>
            <a:grpSpLocks/>
          </p:cNvGrpSpPr>
          <p:nvPr/>
        </p:nvGrpSpPr>
        <p:grpSpPr bwMode="auto">
          <a:xfrm>
            <a:off x="3352800" y="1752600"/>
            <a:ext cx="2590800" cy="2590800"/>
            <a:chOff x="2112" y="1104"/>
            <a:chExt cx="1632" cy="1632"/>
          </a:xfrm>
        </p:grpSpPr>
        <p:sp>
          <p:nvSpPr>
            <p:cNvPr id="93190" name="AutoShape 4"/>
            <p:cNvSpPr>
              <a:spLocks noChangeArrowheads="1"/>
            </p:cNvSpPr>
            <p:nvPr/>
          </p:nvSpPr>
          <p:spPr bwMode="auto">
            <a:xfrm>
              <a:off x="2112" y="1104"/>
              <a:ext cx="1632" cy="1632"/>
            </a:xfrm>
            <a:prstGeom prst="diamond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93191" name="Picture 5" descr="CORROSIVE 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0" y="1214"/>
              <a:ext cx="1459" cy="1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3188" name="Text Box 6"/>
          <p:cNvSpPr txBox="1">
            <a:spLocks noChangeArrowheads="1"/>
          </p:cNvSpPr>
          <p:nvPr/>
        </p:nvSpPr>
        <p:spPr bwMode="auto">
          <a:xfrm>
            <a:off x="1447800" y="2209800"/>
            <a:ext cx="17526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600" b="1">
                <a:latin typeface="Times New Roman" pitchFamily="18" charset="0"/>
              </a:rPr>
              <a:t>8</a:t>
            </a:r>
            <a:endParaRPr lang="en-US" b="1"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C-20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695325" y="549275"/>
            <a:ext cx="8372475" cy="1028700"/>
          </a:xfrm>
        </p:spPr>
        <p:txBody>
          <a:bodyPr/>
          <a:lstStyle/>
          <a:p>
            <a:r>
              <a:rPr lang="en-US" smtClean="0"/>
              <a:t>Misc. Dangerous Substances</a:t>
            </a:r>
          </a:p>
        </p:txBody>
      </p:sp>
      <p:grpSp>
        <p:nvGrpSpPr>
          <p:cNvPr id="94211" name="Group 3"/>
          <p:cNvGrpSpPr>
            <a:grpSpLocks/>
          </p:cNvGrpSpPr>
          <p:nvPr/>
        </p:nvGrpSpPr>
        <p:grpSpPr bwMode="auto">
          <a:xfrm>
            <a:off x="3200400" y="1676400"/>
            <a:ext cx="2832100" cy="2819400"/>
            <a:chOff x="2016" y="1056"/>
            <a:chExt cx="1784" cy="1776"/>
          </a:xfrm>
        </p:grpSpPr>
        <p:sp>
          <p:nvSpPr>
            <p:cNvPr id="94214" name="AutoShape 4"/>
            <p:cNvSpPr>
              <a:spLocks noChangeArrowheads="1"/>
            </p:cNvSpPr>
            <p:nvPr/>
          </p:nvSpPr>
          <p:spPr bwMode="auto">
            <a:xfrm>
              <a:off x="2016" y="1056"/>
              <a:ext cx="1776" cy="1776"/>
            </a:xfrm>
            <a:prstGeom prst="diamond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94215" name="Picture 5" descr="misc dang sub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9" y="1062"/>
              <a:ext cx="1761" cy="1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4212" name="Text Box 6"/>
          <p:cNvSpPr txBox="1">
            <a:spLocks noChangeArrowheads="1"/>
          </p:cNvSpPr>
          <p:nvPr/>
        </p:nvSpPr>
        <p:spPr bwMode="auto">
          <a:xfrm>
            <a:off x="1219200" y="2209800"/>
            <a:ext cx="17526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600" b="1">
                <a:latin typeface="Times New Roman" pitchFamily="18" charset="0"/>
              </a:rPr>
              <a:t>9</a:t>
            </a:r>
            <a:endParaRPr lang="en-US" b="1"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C-20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Specialized Placards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95236" name="Picture 4" descr="POP_2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1333500"/>
            <a:ext cx="3086100" cy="308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7" name="Picture 5" descr="POP_MIX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0" y="3071813"/>
            <a:ext cx="3063875" cy="306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8" name="Picture 7" descr="POP_2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395413"/>
            <a:ext cx="3063875" cy="306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C-20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Placards Limits</a:t>
            </a:r>
          </a:p>
        </p:txBody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Multiple and subsidiary hazards</a:t>
            </a:r>
          </a:p>
          <a:p>
            <a:r>
              <a:rPr lang="en-US" smtClean="0"/>
              <a:t>“Dangerous” placard meaning</a:t>
            </a:r>
          </a:p>
          <a:p>
            <a:pPr lvl="1"/>
            <a:r>
              <a:rPr lang="en-US" smtClean="0"/>
              <a:t>(Table 1 &amp; 2 commodities)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C-22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1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1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1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1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1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1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87" grpId="0" build="p" bldLvl="3" autoUpdateAnimBg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3" descr="two different ID numb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71025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Compliance &amp; Enforcement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20900" y="3619500"/>
            <a:ext cx="21336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Flammable?</a:t>
            </a:r>
          </a:p>
        </p:txBody>
      </p:sp>
      <p:cxnSp>
        <p:nvCxnSpPr>
          <p:cNvPr id="97285" name="Straight Arrow Connector 6"/>
          <p:cNvCxnSpPr>
            <a:cxnSpLocks noChangeShapeType="1"/>
          </p:cNvCxnSpPr>
          <p:nvPr/>
        </p:nvCxnSpPr>
        <p:spPr bwMode="auto">
          <a:xfrm>
            <a:off x="4102100" y="3848100"/>
            <a:ext cx="762000" cy="0"/>
          </a:xfrm>
          <a:prstGeom prst="straightConnector1">
            <a:avLst/>
          </a:prstGeom>
          <a:noFill/>
          <a:ln w="444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4254500" y="2171700"/>
            <a:ext cx="21336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On point?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4025900" y="2400300"/>
            <a:ext cx="762000" cy="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0" name="TextBox 9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C-22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Placard Limits</a:t>
            </a:r>
          </a:p>
        </p:txBody>
      </p:sp>
      <p:sp>
        <p:nvSpPr>
          <p:cNvPr id="22323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No placard doesn’t mean no hazard!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C-22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When They’re Required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Bulk shipments</a:t>
            </a:r>
          </a:p>
          <a:p>
            <a:r>
              <a:rPr lang="en-US" smtClean="0"/>
              <a:t>Table 1 commodities</a:t>
            </a:r>
          </a:p>
          <a:p>
            <a:pPr lvl="1"/>
            <a:r>
              <a:rPr lang="en-US" smtClean="0"/>
              <a:t>Any amount</a:t>
            </a:r>
          </a:p>
          <a:p>
            <a:r>
              <a:rPr lang="en-US" smtClean="0"/>
              <a:t>Table 2 commodities</a:t>
            </a:r>
          </a:p>
          <a:p>
            <a:pPr lvl="1"/>
            <a:r>
              <a:rPr lang="en-US" smtClean="0"/>
              <a:t>More than 1001 lbs aggregate amount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C-22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Placards versus Labels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Placards</a:t>
            </a:r>
          </a:p>
          <a:p>
            <a:pPr lvl="1"/>
            <a:r>
              <a:rPr lang="en-US" smtClean="0"/>
              <a:t>Affixed to shipping “containers”</a:t>
            </a:r>
          </a:p>
          <a:p>
            <a:r>
              <a:rPr lang="en-US" smtClean="0"/>
              <a:t>Labels</a:t>
            </a:r>
          </a:p>
          <a:p>
            <a:pPr lvl="1"/>
            <a:r>
              <a:rPr lang="en-US" smtClean="0"/>
              <a:t>Affixed to shipping “packages”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C-22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alcohol contain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Placards</a:t>
            </a:r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C-22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paint locker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Labels</a:t>
            </a:r>
          </a:p>
        </p:txBody>
      </p:sp>
      <p:sp>
        <p:nvSpPr>
          <p:cNvPr id="10240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C-22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ro template">
  <a:themeElements>
    <a:clrScheme name="fro template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fro template">
      <a:majorFont>
        <a:latin typeface="Arial Rounded MT Bold"/>
        <a:ea typeface=""/>
        <a:cs typeface=""/>
      </a:majorFont>
      <a:minorFont>
        <a:latin typeface="Arial Rounded MT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fro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o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o 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o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o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o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o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Drive 2:courses ƒ:FRO Stuff:FRO Slides ppt:fro template</Template>
  <TotalTime>1992</TotalTime>
  <Pages>40</Pages>
  <Words>1490</Words>
  <Application>Microsoft Office PowerPoint</Application>
  <PresentationFormat>Custom</PresentationFormat>
  <Paragraphs>507</Paragraphs>
  <Slides>150</Slides>
  <Notes>28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150</vt:i4>
      </vt:variant>
    </vt:vector>
  </HeadingPairs>
  <TitlesOfParts>
    <vt:vector size="153" baseType="lpstr">
      <vt:lpstr>fro template</vt:lpstr>
      <vt:lpstr>Clip</vt:lpstr>
      <vt:lpstr>Chart</vt:lpstr>
      <vt:lpstr>Hazardous Materials Recognition &amp; Safety</vt:lpstr>
      <vt:lpstr>Importance of Recognition</vt:lpstr>
      <vt:lpstr>Importance of Recognition</vt:lpstr>
      <vt:lpstr>PowerPoint Presentation</vt:lpstr>
      <vt:lpstr>Not Always Reported as Hazmats</vt:lpstr>
      <vt:lpstr>Hazmat Recognition Clues</vt:lpstr>
      <vt:lpstr>Other Recognition Clues?</vt:lpstr>
      <vt:lpstr>“Clues” are “Clues”!</vt:lpstr>
      <vt:lpstr>Outward Warning Signs</vt:lpstr>
      <vt:lpstr>Outward Warning Signs</vt:lpstr>
      <vt:lpstr>Outward Warning Signs</vt:lpstr>
      <vt:lpstr>Outward Warning Signs</vt:lpstr>
      <vt:lpstr>Outward Warning Signs</vt:lpstr>
      <vt:lpstr>Outward Warning Signs</vt:lpstr>
      <vt:lpstr>Outward Warning Signs</vt:lpstr>
      <vt:lpstr>Outward Warning Signs</vt:lpstr>
      <vt:lpstr>Outward Warning Signs</vt:lpstr>
      <vt:lpstr>Outward Warning Signs</vt:lpstr>
      <vt:lpstr>Industrial Facilities</vt:lpstr>
      <vt:lpstr>Signs – Unspecified Hazards</vt:lpstr>
      <vt:lpstr>PowerPoint Presentation</vt:lpstr>
      <vt:lpstr>Industrial Facilities</vt:lpstr>
      <vt:lpstr>Outward Warning Signs</vt:lpstr>
      <vt:lpstr>Outward Warning Signs</vt:lpstr>
      <vt:lpstr>Occupancy &amp; Location</vt:lpstr>
      <vt:lpstr>Occupancy &amp; Location</vt:lpstr>
      <vt:lpstr>Occupancy &amp; Location</vt:lpstr>
      <vt:lpstr>Container Shapes</vt:lpstr>
      <vt:lpstr>Containers and Packages</vt:lpstr>
      <vt:lpstr>Container Materials</vt:lpstr>
      <vt:lpstr>DOT Spec Vehicles</vt:lpstr>
      <vt:lpstr>DOT Spec Vehicles</vt:lpstr>
      <vt:lpstr>DOT Spec Vehicles</vt:lpstr>
      <vt:lpstr>DOT Spec Vehicles</vt:lpstr>
      <vt:lpstr>DOT Spec Vehicles</vt:lpstr>
      <vt:lpstr>DOT Spec Vehicles</vt:lpstr>
      <vt:lpstr>Radiological Containers</vt:lpstr>
      <vt:lpstr>Radiological Containers</vt:lpstr>
      <vt:lpstr>PowerPoint Presentation</vt:lpstr>
      <vt:lpstr>Radiological Containers</vt:lpstr>
      <vt:lpstr>Radiological Containers</vt:lpstr>
      <vt:lpstr>Radiological Containers</vt:lpstr>
      <vt:lpstr>Radiological Containers</vt:lpstr>
      <vt:lpstr>Other Types of Containers</vt:lpstr>
      <vt:lpstr>Carboys</vt:lpstr>
      <vt:lpstr>Dewar Flasks</vt:lpstr>
      <vt:lpstr>Intermediate Bulk Containers</vt:lpstr>
      <vt:lpstr>Flexible IBCs</vt:lpstr>
      <vt:lpstr>Marine Portable Tank</vt:lpstr>
      <vt:lpstr>Compressed Gas Cylinders</vt:lpstr>
      <vt:lpstr>Above-Ground Tanks</vt:lpstr>
      <vt:lpstr>Cryogenic Liquid Tanks</vt:lpstr>
      <vt:lpstr>Non-Pressure Tanks</vt:lpstr>
      <vt:lpstr>Pressure Tank (High)</vt:lpstr>
      <vt:lpstr>Pressure Tank (Low)</vt:lpstr>
      <vt:lpstr>Secondary Containment</vt:lpstr>
      <vt:lpstr>Railcars</vt:lpstr>
      <vt:lpstr>Cryogenic Liquid Cars</vt:lpstr>
      <vt:lpstr>General Service Car</vt:lpstr>
      <vt:lpstr>Pressure Car</vt:lpstr>
      <vt:lpstr>Container Stack Car</vt:lpstr>
      <vt:lpstr>Intermodal Containers</vt:lpstr>
      <vt:lpstr>Non-Pressure Container</vt:lpstr>
      <vt:lpstr>Low Pressure Container</vt:lpstr>
      <vt:lpstr>Pressure Tank Container</vt:lpstr>
      <vt:lpstr>Specialized – Tube Trailer</vt:lpstr>
      <vt:lpstr>Specialized – Open Top</vt:lpstr>
      <vt:lpstr>Specialized - Cryogenic</vt:lpstr>
      <vt:lpstr>Markings and Colors</vt:lpstr>
      <vt:lpstr>DOT Placards and Labels</vt:lpstr>
      <vt:lpstr>Marking Requirements</vt:lpstr>
      <vt:lpstr>PowerPoint Presentation</vt:lpstr>
      <vt:lpstr>Placards</vt:lpstr>
      <vt:lpstr>PowerPoint Presentation</vt:lpstr>
      <vt:lpstr>Components of Placards</vt:lpstr>
      <vt:lpstr>Components of Placards</vt:lpstr>
      <vt:lpstr>Components of Placards</vt:lpstr>
      <vt:lpstr>Labels</vt:lpstr>
      <vt:lpstr>PowerPoint Presentation</vt:lpstr>
      <vt:lpstr>Placards and Labels</vt:lpstr>
      <vt:lpstr>Colors, Symbols &amp; Examples</vt:lpstr>
      <vt:lpstr>Explosives</vt:lpstr>
      <vt:lpstr>Gases</vt:lpstr>
      <vt:lpstr>Flammable Liquids</vt:lpstr>
      <vt:lpstr>Flammable Solids</vt:lpstr>
      <vt:lpstr>Oxidizers</vt:lpstr>
      <vt:lpstr>Organic Peroxides</vt:lpstr>
      <vt:lpstr>Poison/Toxic</vt:lpstr>
      <vt:lpstr>Radioactives</vt:lpstr>
      <vt:lpstr>Corrosives</vt:lpstr>
      <vt:lpstr>Misc. Dangerous Substances</vt:lpstr>
      <vt:lpstr>Specialized Placards</vt:lpstr>
      <vt:lpstr>Placards Limits</vt:lpstr>
      <vt:lpstr>Compliance &amp; Enforcement</vt:lpstr>
      <vt:lpstr>Placard Limits</vt:lpstr>
      <vt:lpstr>When They’re Required</vt:lpstr>
      <vt:lpstr>Placards versus Labels</vt:lpstr>
      <vt:lpstr>Placards</vt:lpstr>
      <vt:lpstr>Labels</vt:lpstr>
      <vt:lpstr>Other Transportation Markings</vt:lpstr>
      <vt:lpstr>Orange Panels</vt:lpstr>
      <vt:lpstr>Stenciled Railcars</vt:lpstr>
      <vt:lpstr>Package Labels</vt:lpstr>
      <vt:lpstr>Pipeline Markers</vt:lpstr>
      <vt:lpstr>Fumigant</vt:lpstr>
      <vt:lpstr>Elevated Temperature Materials</vt:lpstr>
      <vt:lpstr>Marine Pollutant</vt:lpstr>
      <vt:lpstr>Orientation Markings</vt:lpstr>
      <vt:lpstr>ORM-D Marking</vt:lpstr>
      <vt:lpstr>Purpose of Markings</vt:lpstr>
      <vt:lpstr>Senses</vt:lpstr>
      <vt:lpstr>Special Markings</vt:lpstr>
      <vt:lpstr>NFPA 704</vt:lpstr>
      <vt:lpstr>NFPA 704 – Scope</vt:lpstr>
      <vt:lpstr>NFPA 704 – Applicability</vt:lpstr>
      <vt:lpstr>NFPA 704 – Purpose</vt:lpstr>
      <vt:lpstr>NFPA 704 – Locations</vt:lpstr>
      <vt:lpstr>NFPA 704 – Limitations</vt:lpstr>
      <vt:lpstr>Biohazards</vt:lpstr>
      <vt:lpstr>PCB Markings</vt:lpstr>
      <vt:lpstr>Location-Specific Markings</vt:lpstr>
      <vt:lpstr>Industrial Pipe Markings</vt:lpstr>
      <vt:lpstr>Military Markings</vt:lpstr>
      <vt:lpstr>Railcar Markings</vt:lpstr>
      <vt:lpstr>Pipeline Markers</vt:lpstr>
      <vt:lpstr>Pipeline Markers</vt:lpstr>
      <vt:lpstr>Hazcom Markings</vt:lpstr>
      <vt:lpstr>Pesticide Labels</vt:lpstr>
      <vt:lpstr>Signal Words</vt:lpstr>
      <vt:lpstr>Pesticide Application Signs</vt:lpstr>
      <vt:lpstr>Global Harmonization System</vt:lpstr>
      <vt:lpstr>Communicates Hazards</vt:lpstr>
      <vt:lpstr>Communicates Hazards</vt:lpstr>
      <vt:lpstr>Communicates Hazards</vt:lpstr>
      <vt:lpstr>Communicates Hazards</vt:lpstr>
      <vt:lpstr>Shipping Papers &amp; SDS</vt:lpstr>
      <vt:lpstr>Locations of Shipping Papers</vt:lpstr>
      <vt:lpstr>Locations of Shipping Papers</vt:lpstr>
      <vt:lpstr>Locations of Shipping Papers</vt:lpstr>
      <vt:lpstr>Locations of Shipping Papers</vt:lpstr>
      <vt:lpstr>Shipping Papers</vt:lpstr>
      <vt:lpstr>Safety Data Sheets</vt:lpstr>
      <vt:lpstr>1st Operational Thought—Safety</vt:lpstr>
      <vt:lpstr>Negative Safety Attitude</vt:lpstr>
      <vt:lpstr>Positive Safety Attitude </vt:lpstr>
      <vt:lpstr>First Operational Thought</vt:lpstr>
      <vt:lpstr>Mental Safe Approach</vt:lpstr>
      <vt:lpstr>Death and Injury?</vt:lpstr>
      <vt:lpstr>Ways Hazmats Can Kill</vt:lpstr>
      <vt:lpstr>Remember!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Hazardous Materials Recognition &amp; Safety</dc:title>
  <dc:creator>HazMat</dc:creator>
  <cp:lastModifiedBy>calema</cp:lastModifiedBy>
  <cp:revision>83</cp:revision>
  <cp:lastPrinted>2009-04-22T19:24:48Z</cp:lastPrinted>
  <dcterms:created xsi:type="dcterms:W3CDTF">1998-06-12T13:21:35Z</dcterms:created>
  <dcterms:modified xsi:type="dcterms:W3CDTF">2013-11-22T18:45:19Z</dcterms:modified>
</cp:coreProperties>
</file>