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387" r:id="rId3"/>
    <p:sldId id="384" r:id="rId4"/>
    <p:sldId id="385" r:id="rId5"/>
    <p:sldId id="386" r:id="rId6"/>
    <p:sldId id="274" r:id="rId7"/>
    <p:sldId id="275" r:id="rId8"/>
    <p:sldId id="388" r:id="rId9"/>
    <p:sldId id="349" r:id="rId10"/>
    <p:sldId id="350" r:id="rId11"/>
    <p:sldId id="278" r:id="rId12"/>
    <p:sldId id="351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360" r:id="rId30"/>
    <p:sldId id="407" r:id="rId31"/>
    <p:sldId id="457" r:id="rId32"/>
    <p:sldId id="406" r:id="rId33"/>
    <p:sldId id="362" r:id="rId34"/>
    <p:sldId id="382" r:id="rId35"/>
    <p:sldId id="363" r:id="rId36"/>
    <p:sldId id="364" r:id="rId37"/>
    <p:sldId id="383" r:id="rId38"/>
    <p:sldId id="408" r:id="rId39"/>
    <p:sldId id="409" r:id="rId40"/>
    <p:sldId id="410" r:id="rId41"/>
    <p:sldId id="411" r:id="rId42"/>
    <p:sldId id="370" r:id="rId43"/>
    <p:sldId id="37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373" r:id="rId71"/>
    <p:sldId id="374" r:id="rId72"/>
    <p:sldId id="375" r:id="rId73"/>
    <p:sldId id="376" r:id="rId74"/>
    <p:sldId id="377" r:id="rId75"/>
    <p:sldId id="438" r:id="rId76"/>
    <p:sldId id="45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49" r:id="rId88"/>
    <p:sldId id="450" r:id="rId89"/>
    <p:sldId id="451" r:id="rId90"/>
    <p:sldId id="452" r:id="rId91"/>
    <p:sldId id="372" r:id="rId92"/>
    <p:sldId id="329" r:id="rId93"/>
    <p:sldId id="330" r:id="rId94"/>
    <p:sldId id="331" r:id="rId95"/>
    <p:sldId id="334" r:id="rId96"/>
    <p:sldId id="333" r:id="rId97"/>
    <p:sldId id="332" r:id="rId98"/>
    <p:sldId id="335" r:id="rId99"/>
    <p:sldId id="453" r:id="rId100"/>
    <p:sldId id="454" r:id="rId101"/>
    <p:sldId id="378" r:id="rId102"/>
    <p:sldId id="456" r:id="rId103"/>
    <p:sldId id="455" r:id="rId104"/>
  </p:sldIdLst>
  <p:sldSz cx="9144000" cy="6858000" type="screen4x3"/>
  <p:notesSz cx="68580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CC9900"/>
    <a:srgbClr val="1C1C1C"/>
    <a:srgbClr val="292929"/>
    <a:srgbClr val="FFFF00"/>
    <a:srgbClr val="CCECFF"/>
    <a:srgbClr val="00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721" autoAdjust="0"/>
    <p:restoredTop sz="96092" autoAdjust="0"/>
  </p:normalViewPr>
  <p:slideViewPr>
    <p:cSldViewPr>
      <p:cViewPr>
        <p:scale>
          <a:sx n="66" d="100"/>
          <a:sy n="66" d="100"/>
        </p:scale>
        <p:origin x="-141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ustomXml" Target="../customXml/item2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8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46200" y="858838"/>
            <a:ext cx="4165600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321519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38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Guide 148 – Don’t</a:t>
            </a:r>
            <a:r>
              <a:rPr lang="en-US" baseline="0" dirty="0" smtClean="0"/>
              <a:t> let it warm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72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1649 = Motor fuel anti-knock mixture. Guide 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6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Toxic (very) and Flammable (highly)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66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 feet. Table 3. It’s an agricultural nurse tank.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478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 5 of the ERG: “If multiple placards point to more than one guide, initially use the most conservative guide(i.e., the</a:t>
            </a:r>
            <a:r>
              <a:rPr lang="en-US" baseline="0" dirty="0" smtClean="0"/>
              <a:t> guide requiring the greatest degree of protective actions).” In this case, that would be the Flammable placard.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13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2</a:t>
            </a:r>
            <a:r>
              <a:rPr lang="en-US" baseline="0" dirty="0" smtClean="0"/>
              <a:t> Green-bordered pages. Gives off hydrogen fluoride.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2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1. Green-bordered pages. 0.2 miles.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13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4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1658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6200" y="858838"/>
            <a:ext cx="4165600" cy="31242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17203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6200" y="858838"/>
            <a:ext cx="4165600" cy="31242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63675" y="536575"/>
            <a:ext cx="4095750" cy="307181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4932257"/>
            <a:ext cx="1206500" cy="1162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Protect: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Life,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Environment,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Property.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In that order!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921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63675" y="536575"/>
            <a:ext cx="4095750" cy="307181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3675" y="536575"/>
            <a:ext cx="4095750" cy="3071813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4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3675" y="536575"/>
            <a:ext cx="4095750" cy="3071813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201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222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1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09600"/>
            <a:ext cx="20574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60198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9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0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12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4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2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5000"/>
        <a:buFont typeface="Wingdings" pitchFamily="2" charset="2"/>
        <a:buChar char="l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5000"/>
        <a:buFont typeface="Wingdings" pitchFamily="2" charset="2"/>
        <a:buChar char="v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pitchFamily="2" charset="2"/>
        <a:buChar char="l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http://4.bp.blogspot.com/-Aa89xLn98Bk/UDbqOotGTwI/AAAAAAAAAs8/lnuewBZj_zA/s1600/kirk_sp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097"/>
            <a:ext cx="9144000" cy="69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Command, IDHA and Action Plans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MPj040039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Basic IDHA Questions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Can it hurt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Toxic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Flammable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Corrosive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0198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www.csmonitor.com/var/ezflow_site/storage/images/media/images/1003-chemical-plant-fire/10789053-1-eng-US/1003-CHEMICAL-PLANT-FIRE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Reactivity &amp; Combustion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 to predict</a:t>
            </a:r>
          </a:p>
          <a:p>
            <a:r>
              <a:rPr lang="en-US" dirty="0" smtClean="0"/>
              <a:t>ERG Green pages, Table 2 can help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06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990600"/>
            <a:ext cx="12915900" cy="873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Bottom Line…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Same material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variables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response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Is No Cookbook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 your head!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75" y="1820333"/>
            <a:ext cx="4659682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34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carriekish.com/wp-content/uploads/2010/06/bigstockphoto_Questions_And_Answers_Signpost_4006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msds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Info Sources to Aid IDHA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947863"/>
            <a:ext cx="6324600" cy="41148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Safety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Data Sheets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S.D.S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</a:t>
            </a:r>
            <a:r>
              <a:rPr lang="en-US" dirty="0"/>
              <a:t>- Who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947863"/>
            <a:ext cx="4800600" cy="3268662"/>
          </a:xfrm>
        </p:spPr>
        <p:txBody>
          <a:bodyPr/>
          <a:lstStyle/>
          <a:p>
            <a:r>
              <a:rPr lang="en-US"/>
              <a:t>Required by OSHA Hazcom Standard</a:t>
            </a:r>
          </a:p>
          <a:p>
            <a:pPr lvl="1"/>
            <a:r>
              <a:rPr lang="en-US"/>
              <a:t>29 CFR 1910.1200</a:t>
            </a:r>
          </a:p>
          <a:p>
            <a:pPr lvl="1"/>
            <a:r>
              <a:rPr lang="en-US"/>
              <a:t>Title 8 CCR 5194</a:t>
            </a:r>
          </a:p>
        </p:txBody>
      </p:sp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25413" y="1693863"/>
          <a:ext cx="3608387" cy="397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3" name="Clip" r:id="rId3" imgW="1484640" imgH="1637280" progId="MS_ClipArt_Gallery.2">
                  <p:embed/>
                </p:oleObj>
              </mc:Choice>
              <mc:Fallback>
                <p:oleObj name="Clip" r:id="rId3" imgW="1484640" imgH="163728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3" y="1693863"/>
                        <a:ext cx="3608387" cy="397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- Purpose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798" y="1947334"/>
            <a:ext cx="5627318" cy="4115153"/>
          </a:xfrm>
        </p:spPr>
        <p:txBody>
          <a:bodyPr/>
          <a:lstStyle/>
          <a:p>
            <a:r>
              <a:rPr lang="en-US" smtClean="0"/>
              <a:t>Informs employees of “hazardous chemicals”</a:t>
            </a:r>
          </a:p>
          <a:p>
            <a:r>
              <a:rPr lang="en-US" smtClean="0"/>
              <a:t>Ensures all chemicals hazards are:</a:t>
            </a:r>
          </a:p>
          <a:p>
            <a:pPr lvl="1"/>
            <a:r>
              <a:rPr lang="en-US" smtClean="0"/>
              <a:t>Evaluated and</a:t>
            </a:r>
          </a:p>
          <a:p>
            <a:pPr lvl="1"/>
            <a:r>
              <a:rPr lang="en-US" smtClean="0"/>
              <a:t>Info is transmitted to employees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118997" y="2116667"/>
          <a:ext cx="2957709" cy="347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9" name="Clip" r:id="rId3" imgW="2091350" imgH="2177358" progId="MS_ClipArt_Gallery.2">
                  <p:embed/>
                </p:oleObj>
              </mc:Choice>
              <mc:Fallback>
                <p:oleObj name="Clip" r:id="rId3" imgW="2091350" imgH="217735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97" y="2116667"/>
                        <a:ext cx="2957709" cy="3471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911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SDS - How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57184" y="1862667"/>
            <a:ext cx="5026068" cy="4115153"/>
          </a:xfrm>
        </p:spPr>
        <p:txBody>
          <a:bodyPr/>
          <a:lstStyle/>
          <a:p>
            <a:r>
              <a:rPr lang="en-US" dirty="0" smtClean="0"/>
              <a:t>Transmits info via:</a:t>
            </a:r>
          </a:p>
          <a:p>
            <a:pPr lvl="1"/>
            <a:r>
              <a:rPr lang="en-US" dirty="0" err="1" smtClean="0"/>
              <a:t>Haz</a:t>
            </a:r>
            <a:r>
              <a:rPr lang="en-US" dirty="0" smtClean="0"/>
              <a:t>. Comm. Program</a:t>
            </a:r>
          </a:p>
          <a:p>
            <a:pPr lvl="1"/>
            <a:r>
              <a:rPr lang="en-US" dirty="0" smtClean="0"/>
              <a:t>Container labeling</a:t>
            </a:r>
          </a:p>
          <a:p>
            <a:pPr lvl="1"/>
            <a:r>
              <a:rPr lang="en-US" dirty="0" smtClean="0"/>
              <a:t>MSDS/SDS</a:t>
            </a:r>
          </a:p>
          <a:p>
            <a:pPr lvl="1"/>
            <a:r>
              <a:rPr lang="en-US" dirty="0" smtClean="0"/>
              <a:t>Employee training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" y="1566334"/>
            <a:ext cx="3325660" cy="49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458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tech r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2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source of hazmat info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656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Provides</a:t>
            </a:r>
            <a:r>
              <a:rPr lang="en-US" baseline="0" dirty="0" smtClean="0"/>
              <a:t> Info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properties</a:t>
            </a:r>
          </a:p>
          <a:p>
            <a:r>
              <a:rPr lang="en-US" dirty="0" smtClean="0"/>
              <a:t>Hazards of material</a:t>
            </a:r>
          </a:p>
          <a:p>
            <a:r>
              <a:rPr lang="en-US" dirty="0" smtClean="0"/>
              <a:t>Signs &amp; symptoms of exposure</a:t>
            </a:r>
          </a:p>
          <a:p>
            <a:r>
              <a:rPr lang="en-US" dirty="0" smtClean="0"/>
              <a:t>Exposure levels</a:t>
            </a:r>
          </a:p>
          <a:p>
            <a:r>
              <a:rPr lang="en-US" dirty="0" smtClean="0"/>
              <a:t>PPE recommended</a:t>
            </a:r>
          </a:p>
          <a:p>
            <a:r>
              <a:rPr lang="en-US" dirty="0" smtClean="0"/>
              <a:t>Manufacturer contact info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4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ig m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432" cy="71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Can Provide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SDS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175000"/>
            <a:ext cx="7772400" cy="2921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Workplace involved</a:t>
            </a:r>
          </a:p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Manufacturer/distributor</a:t>
            </a:r>
          </a:p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CHEMTREC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3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</a:t>
            </a:r>
            <a:r>
              <a:rPr lang="en-US" baseline="0" dirty="0" smtClean="0"/>
              <a:t> Identification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90600"/>
          </a:xfrm>
        </p:spPr>
        <p:txBody>
          <a:bodyPr/>
          <a:lstStyle/>
          <a:p>
            <a:r>
              <a:rPr lang="en-US" dirty="0" smtClean="0"/>
              <a:t>DOT placards, labels &amp; markings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43200"/>
            <a:ext cx="2628904" cy="262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196"/>
            <a:ext cx="2590804" cy="2590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2667000"/>
            <a:ext cx="2819402" cy="28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hlorine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1666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186" y="3852334"/>
            <a:ext cx="6839211" cy="221015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Placards and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Stenciled railcars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8134913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839200" cy="1143000"/>
          </a:xfrm>
        </p:spPr>
        <p:txBody>
          <a:bodyPr/>
          <a:lstStyle/>
          <a:p>
            <a:r>
              <a:rPr lang="en-US" dirty="0" smtClean="0"/>
              <a:t>ERP/SOG Will Identify Your Role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981200"/>
            <a:ext cx="4953000" cy="4114800"/>
          </a:xfrm>
        </p:spPr>
        <p:txBody>
          <a:bodyPr/>
          <a:lstStyle/>
          <a:p>
            <a:r>
              <a:rPr lang="en-US" dirty="0" smtClean="0"/>
              <a:t>What position are you assigned to?</a:t>
            </a:r>
          </a:p>
          <a:p>
            <a:r>
              <a:rPr lang="en-US" dirty="0" smtClean="0"/>
              <a:t>Who do you report to?</a:t>
            </a:r>
          </a:p>
        </p:txBody>
      </p:sp>
      <p:pic>
        <p:nvPicPr>
          <p:cNvPr id="10244" name="Picture 4" descr="j0321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609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E-2</a:t>
            </a:r>
          </a:p>
        </p:txBody>
      </p:sp>
    </p:spTree>
    <p:extLst>
      <p:ext uri="{BB962C8B-B14F-4D97-AF65-F5344CB8AC3E}">
        <p14:creationId xmlns:p14="http://schemas.microsoft.com/office/powerpoint/2010/main" val="27688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placards and mark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371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Placards and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ID # on placards &amp; orange panels</a:t>
            </a: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067623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Identification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 Radioactive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I (lowest level of activity)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II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III (highest level of activity)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51599"/>
            <a:ext cx="1720601" cy="1720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51599"/>
            <a:ext cx="1720601" cy="1720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51599"/>
            <a:ext cx="1720601" cy="172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ontainer with rad pla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8"/>
            <a:ext cx="9144000" cy="685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5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MG_25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16"/>
            <a:ext cx="9144000" cy="697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Shipping papers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647156" y="5037667"/>
            <a:ext cx="3156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r>
              <a:rPr lang="en-US"/>
              <a:t>“X” marks the spot!</a:t>
            </a:r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4346532" y="2836333"/>
            <a:ext cx="526093" cy="59266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-12526" y="2836333"/>
            <a:ext cx="526093" cy="59266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-12526" y="3852333"/>
            <a:ext cx="526093" cy="59266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-12526" y="2074333"/>
            <a:ext cx="526093" cy="59266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42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479778"/>
            <a:ext cx="8639827" cy="589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0848"/>
            <a:ext cx="3284951" cy="411515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Proper Shipping Name</a:t>
            </a:r>
          </a:p>
        </p:txBody>
      </p:sp>
      <p:cxnSp>
        <p:nvCxnSpPr>
          <p:cNvPr id="21509" name="Straight Arrow Connector 6"/>
          <p:cNvCxnSpPr>
            <a:cxnSpLocks noChangeShapeType="1"/>
          </p:cNvCxnSpPr>
          <p:nvPr/>
        </p:nvCxnSpPr>
        <p:spPr bwMode="auto">
          <a:xfrm flipV="1">
            <a:off x="3144033" y="2582333"/>
            <a:ext cx="1728592" cy="8466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0" name="Rounded Rectangle 7"/>
          <p:cNvSpPr>
            <a:spLocks noChangeArrowheads="1"/>
          </p:cNvSpPr>
          <p:nvPr/>
        </p:nvSpPr>
        <p:spPr bwMode="auto">
          <a:xfrm>
            <a:off x="4947781" y="2413000"/>
            <a:ext cx="1578279" cy="2540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07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479778"/>
            <a:ext cx="8639827" cy="589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9973" y="1905000"/>
            <a:ext cx="2404997" cy="14393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Hazard Class</a:t>
            </a:r>
          </a:p>
        </p:txBody>
      </p:sp>
      <p:cxnSp>
        <p:nvCxnSpPr>
          <p:cNvPr id="22533" name="Straight Arrow Connector 5"/>
          <p:cNvCxnSpPr>
            <a:cxnSpLocks noChangeShapeType="1"/>
          </p:cNvCxnSpPr>
          <p:nvPr/>
        </p:nvCxnSpPr>
        <p:spPr bwMode="auto">
          <a:xfrm>
            <a:off x="2918565" y="2667000"/>
            <a:ext cx="1954060" cy="16933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Rounded Rectangle 7"/>
          <p:cNvSpPr>
            <a:spLocks noChangeArrowheads="1"/>
          </p:cNvSpPr>
          <p:nvPr/>
        </p:nvSpPr>
        <p:spPr bwMode="auto">
          <a:xfrm>
            <a:off x="5022937" y="2751667"/>
            <a:ext cx="375781" cy="2540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22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479778"/>
            <a:ext cx="8639827" cy="589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3568" y="2243667"/>
            <a:ext cx="2909170" cy="1270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ID Number</a:t>
            </a:r>
          </a:p>
        </p:txBody>
      </p:sp>
      <p:cxnSp>
        <p:nvCxnSpPr>
          <p:cNvPr id="23557" name="Straight Arrow Connector 5"/>
          <p:cNvCxnSpPr>
            <a:cxnSpLocks noChangeShapeType="1"/>
          </p:cNvCxnSpPr>
          <p:nvPr/>
        </p:nvCxnSpPr>
        <p:spPr bwMode="auto">
          <a:xfrm>
            <a:off x="3144033" y="2667000"/>
            <a:ext cx="2029216" cy="16933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Rounded Rectangle 7"/>
          <p:cNvSpPr>
            <a:spLocks noChangeArrowheads="1"/>
          </p:cNvSpPr>
          <p:nvPr/>
        </p:nvSpPr>
        <p:spPr bwMode="auto">
          <a:xfrm>
            <a:off x="5248406" y="2751667"/>
            <a:ext cx="676405" cy="2540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9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atalina gas pipeline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Level of hazard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 of product</a:t>
            </a:r>
          </a:p>
        </p:txBody>
      </p:sp>
      <p:sp>
        <p:nvSpPr>
          <p:cNvPr id="24581" name="Left Arrow 6"/>
          <p:cNvSpPr>
            <a:spLocks noChangeArrowheads="1"/>
          </p:cNvSpPr>
          <p:nvPr/>
        </p:nvSpPr>
        <p:spPr bwMode="auto">
          <a:xfrm>
            <a:off x="5924811" y="2751667"/>
            <a:ext cx="1277655" cy="338667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Left Arrow 7"/>
          <p:cNvSpPr>
            <a:spLocks noChangeArrowheads="1"/>
          </p:cNvSpPr>
          <p:nvPr/>
        </p:nvSpPr>
        <p:spPr bwMode="auto">
          <a:xfrm flipH="1">
            <a:off x="2091846" y="3090333"/>
            <a:ext cx="1277655" cy="338667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52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j0216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0"/>
            <a:ext cx="9144000" cy="68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Assessment Sources</a:t>
            </a:r>
            <a:r>
              <a:rPr lang="en-US" dirty="0" smtClean="0"/>
              <a:t> 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143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NFPA 704 System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981200"/>
            <a:ext cx="5410200" cy="3429000"/>
          </a:xfrm>
        </p:spPr>
        <p:txBody>
          <a:bodyPr/>
          <a:lstStyle/>
          <a:p>
            <a:r>
              <a:rPr lang="en-US" dirty="0"/>
              <a:t>Blue = Health</a:t>
            </a:r>
          </a:p>
          <a:p>
            <a:r>
              <a:rPr lang="en-US" dirty="0"/>
              <a:t>Red = Flammability</a:t>
            </a:r>
          </a:p>
          <a:p>
            <a:r>
              <a:rPr lang="en-US" dirty="0"/>
              <a:t>Yellow = </a:t>
            </a:r>
            <a:r>
              <a:rPr lang="en-US" dirty="0" smtClean="0"/>
              <a:t>Instability</a:t>
            </a:r>
            <a:endParaRPr lang="en-US" dirty="0"/>
          </a:p>
          <a:p>
            <a:r>
              <a:rPr lang="en-US" dirty="0"/>
              <a:t>No color = special hazards</a:t>
            </a:r>
          </a:p>
        </p:txBody>
      </p:sp>
      <p:pic>
        <p:nvPicPr>
          <p:cNvPr id="213000" name="Picture 8" descr="nfpa 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35337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8458200" cy="121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effective coordination at scene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E-2</a:t>
            </a:r>
          </a:p>
        </p:txBody>
      </p:sp>
    </p:spTree>
    <p:extLst>
      <p:ext uri="{BB962C8B-B14F-4D97-AF65-F5344CB8AC3E}">
        <p14:creationId xmlns:p14="http://schemas.microsoft.com/office/powerpoint/2010/main" val="2925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hazard symbols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 (corrosive)</a:t>
            </a:r>
          </a:p>
          <a:p>
            <a:r>
              <a:rPr lang="en-US" dirty="0" smtClean="0"/>
              <a:t>POL (polymerization hazard)</a:t>
            </a:r>
          </a:p>
          <a:p>
            <a:r>
              <a:rPr lang="en-US" dirty="0" smtClean="0"/>
              <a:t>OXY (oxygen or oxidizer)</a:t>
            </a:r>
          </a:p>
          <a:p>
            <a:r>
              <a:rPr lang="en-US" dirty="0" smtClean="0"/>
              <a:t>Trefoil (radiation hazard)</a:t>
            </a:r>
          </a:p>
          <a:p>
            <a:r>
              <a:rPr lang="en-US" dirty="0" smtClean="0"/>
              <a:t>W (water reactive</a:t>
            </a:r>
            <a:r>
              <a:rPr lang="en-US" dirty="0" smtClean="0"/>
              <a:t>)</a:t>
            </a:r>
          </a:p>
        </p:txBody>
      </p:sp>
      <p:cxnSp>
        <p:nvCxnSpPr>
          <p:cNvPr id="29700" name="Straight Connector 6"/>
          <p:cNvCxnSpPr>
            <a:cxnSpLocks noChangeShapeType="1"/>
          </p:cNvCxnSpPr>
          <p:nvPr/>
        </p:nvCxnSpPr>
        <p:spPr bwMode="auto">
          <a:xfrm>
            <a:off x="1114816" y="4648200"/>
            <a:ext cx="375781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0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static.seton.com/media/catalog/category/Construction-Site-Safety-NFPA-Sig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Rating Scale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438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0 – 4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0= no hazard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 = highest hazard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3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7682" y="610306"/>
            <a:ext cx="9144000" cy="1143000"/>
          </a:xfrm>
        </p:spPr>
        <p:txBody>
          <a:bodyPr/>
          <a:lstStyle/>
          <a:p>
            <a:r>
              <a:rPr lang="en-US" dirty="0" smtClean="0"/>
              <a:t>Pesticides &amp; Consumer Products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670126" y="1980848"/>
            <a:ext cx="5110619" cy="4115152"/>
          </a:xfrm>
        </p:spPr>
        <p:txBody>
          <a:bodyPr/>
          <a:lstStyle/>
          <a:p>
            <a:r>
              <a:rPr lang="en-US" dirty="0" smtClean="0"/>
              <a:t>Label must include</a:t>
            </a:r>
          </a:p>
          <a:p>
            <a:pPr lvl="1"/>
            <a:r>
              <a:rPr lang="en-US" dirty="0" smtClean="0"/>
              <a:t>Chemical Name</a:t>
            </a:r>
          </a:p>
          <a:p>
            <a:pPr lvl="2"/>
            <a:r>
              <a:rPr lang="en-US" dirty="0" smtClean="0"/>
              <a:t>Consumer products</a:t>
            </a:r>
          </a:p>
          <a:p>
            <a:pPr lvl="1"/>
            <a:r>
              <a:rPr lang="en-US" dirty="0" smtClean="0"/>
              <a:t>Ingredient Statement</a:t>
            </a:r>
          </a:p>
          <a:p>
            <a:pPr lvl="2"/>
            <a:r>
              <a:rPr lang="en-US" dirty="0" smtClean="0"/>
              <a:t>Pesticides</a:t>
            </a:r>
          </a:p>
        </p:txBody>
      </p:sp>
      <p:pic>
        <p:nvPicPr>
          <p:cNvPr id="30724" name="Picture 3" descr="fertilizer la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1707444"/>
            <a:ext cx="3294345" cy="493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09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2" name="Group 4"/>
          <p:cNvGrpSpPr>
            <a:grpSpLocks/>
          </p:cNvGrpSpPr>
          <p:nvPr/>
        </p:nvGrpSpPr>
        <p:grpSpPr bwMode="auto">
          <a:xfrm>
            <a:off x="463550" y="2089150"/>
            <a:ext cx="1490663" cy="3752850"/>
            <a:chOff x="296" y="968"/>
            <a:chExt cx="952" cy="2128"/>
          </a:xfrm>
        </p:grpSpPr>
        <p:grpSp>
          <p:nvGrpSpPr>
            <p:cNvPr id="217093" name="Group 5"/>
            <p:cNvGrpSpPr>
              <a:grpSpLocks/>
            </p:cNvGrpSpPr>
            <p:nvPr/>
          </p:nvGrpSpPr>
          <p:grpSpPr bwMode="auto">
            <a:xfrm flipH="1">
              <a:off x="296" y="968"/>
              <a:ext cx="952" cy="2128"/>
              <a:chOff x="296" y="968"/>
              <a:chExt cx="952" cy="2128"/>
            </a:xfrm>
          </p:grpSpPr>
          <p:sp>
            <p:nvSpPr>
              <p:cNvPr id="217094" name="Rectangle 6"/>
              <p:cNvSpPr>
                <a:spLocks noChangeArrowheads="1"/>
              </p:cNvSpPr>
              <p:nvPr/>
            </p:nvSpPr>
            <p:spPr bwMode="auto">
              <a:xfrm>
                <a:off x="560" y="1200"/>
                <a:ext cx="352" cy="128"/>
              </a:xfrm>
              <a:prstGeom prst="rect">
                <a:avLst/>
              </a:prstGeom>
              <a:solidFill>
                <a:srgbClr val="3F3F3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5" name="Rectangle 7"/>
              <p:cNvSpPr>
                <a:spLocks noChangeArrowheads="1"/>
              </p:cNvSpPr>
              <p:nvPr/>
            </p:nvSpPr>
            <p:spPr bwMode="auto">
              <a:xfrm>
                <a:off x="584" y="1208"/>
                <a:ext cx="88" cy="104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6" name="Rectangle 8"/>
              <p:cNvSpPr>
                <a:spLocks noChangeArrowheads="1"/>
              </p:cNvSpPr>
              <p:nvPr/>
            </p:nvSpPr>
            <p:spPr bwMode="auto">
              <a:xfrm>
                <a:off x="688" y="1208"/>
                <a:ext cx="88" cy="112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7" name="Rectangle 9"/>
              <p:cNvSpPr>
                <a:spLocks noChangeArrowheads="1"/>
              </p:cNvSpPr>
              <p:nvPr/>
            </p:nvSpPr>
            <p:spPr bwMode="auto">
              <a:xfrm>
                <a:off x="792" y="1208"/>
                <a:ext cx="88" cy="112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8" name="Freeform 10"/>
              <p:cNvSpPr>
                <a:spLocks/>
              </p:cNvSpPr>
              <p:nvPr/>
            </p:nvSpPr>
            <p:spPr bwMode="auto">
              <a:xfrm>
                <a:off x="448" y="976"/>
                <a:ext cx="720" cy="232"/>
              </a:xfrm>
              <a:custGeom>
                <a:avLst/>
                <a:gdLst>
                  <a:gd name="T0" fmla="*/ 8 w 720"/>
                  <a:gd name="T1" fmla="*/ 0 h 232"/>
                  <a:gd name="T2" fmla="*/ 432 w 720"/>
                  <a:gd name="T3" fmla="*/ 16 h 232"/>
                  <a:gd name="T4" fmla="*/ 488 w 720"/>
                  <a:gd name="T5" fmla="*/ 32 h 232"/>
                  <a:gd name="T6" fmla="*/ 520 w 720"/>
                  <a:gd name="T7" fmla="*/ 48 h 232"/>
                  <a:gd name="T8" fmla="*/ 560 w 720"/>
                  <a:gd name="T9" fmla="*/ 80 h 232"/>
                  <a:gd name="T10" fmla="*/ 624 w 720"/>
                  <a:gd name="T11" fmla="*/ 144 h 232"/>
                  <a:gd name="T12" fmla="*/ 696 w 720"/>
                  <a:gd name="T13" fmla="*/ 208 h 232"/>
                  <a:gd name="T14" fmla="*/ 720 w 720"/>
                  <a:gd name="T15" fmla="*/ 232 h 232"/>
                  <a:gd name="T16" fmla="*/ 96 w 720"/>
                  <a:gd name="T17" fmla="*/ 232 h 232"/>
                  <a:gd name="T18" fmla="*/ 80 w 720"/>
                  <a:gd name="T19" fmla="*/ 208 h 232"/>
                  <a:gd name="T20" fmla="*/ 48 w 720"/>
                  <a:gd name="T21" fmla="*/ 184 h 232"/>
                  <a:gd name="T22" fmla="*/ 24 w 720"/>
                  <a:gd name="T23" fmla="*/ 152 h 232"/>
                  <a:gd name="T24" fmla="*/ 0 w 720"/>
                  <a:gd name="T25" fmla="*/ 128 h 232"/>
                  <a:gd name="T26" fmla="*/ 8 w 720"/>
                  <a:gd name="T27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0" h="232">
                    <a:moveTo>
                      <a:pt x="8" y="0"/>
                    </a:moveTo>
                    <a:lnTo>
                      <a:pt x="432" y="16"/>
                    </a:lnTo>
                    <a:lnTo>
                      <a:pt x="488" y="32"/>
                    </a:lnTo>
                    <a:lnTo>
                      <a:pt x="520" y="48"/>
                    </a:lnTo>
                    <a:lnTo>
                      <a:pt x="560" y="80"/>
                    </a:lnTo>
                    <a:lnTo>
                      <a:pt x="624" y="144"/>
                    </a:lnTo>
                    <a:lnTo>
                      <a:pt x="696" y="208"/>
                    </a:lnTo>
                    <a:lnTo>
                      <a:pt x="720" y="232"/>
                    </a:lnTo>
                    <a:lnTo>
                      <a:pt x="96" y="232"/>
                    </a:lnTo>
                    <a:lnTo>
                      <a:pt x="80" y="208"/>
                    </a:lnTo>
                    <a:lnTo>
                      <a:pt x="48" y="184"/>
                    </a:lnTo>
                    <a:lnTo>
                      <a:pt x="24" y="152"/>
                    </a:lnTo>
                    <a:lnTo>
                      <a:pt x="0" y="1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FDFD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9" name="Freeform 11"/>
              <p:cNvSpPr>
                <a:spLocks/>
              </p:cNvSpPr>
              <p:nvPr/>
            </p:nvSpPr>
            <p:spPr bwMode="auto">
              <a:xfrm>
                <a:off x="360" y="1120"/>
                <a:ext cx="136" cy="208"/>
              </a:xfrm>
              <a:custGeom>
                <a:avLst/>
                <a:gdLst>
                  <a:gd name="T0" fmla="*/ 96 w 136"/>
                  <a:gd name="T1" fmla="*/ 0 h 208"/>
                  <a:gd name="T2" fmla="*/ 88 w 136"/>
                  <a:gd name="T3" fmla="*/ 40 h 208"/>
                  <a:gd name="T4" fmla="*/ 72 w 136"/>
                  <a:gd name="T5" fmla="*/ 88 h 208"/>
                  <a:gd name="T6" fmla="*/ 64 w 136"/>
                  <a:gd name="T7" fmla="*/ 128 h 208"/>
                  <a:gd name="T8" fmla="*/ 48 w 136"/>
                  <a:gd name="T9" fmla="*/ 160 h 208"/>
                  <a:gd name="T10" fmla="*/ 0 w 136"/>
                  <a:gd name="T11" fmla="*/ 208 h 208"/>
                  <a:gd name="T12" fmla="*/ 64 w 136"/>
                  <a:gd name="T13" fmla="*/ 152 h 208"/>
                  <a:gd name="T14" fmla="*/ 96 w 136"/>
                  <a:gd name="T15" fmla="*/ 120 h 208"/>
                  <a:gd name="T16" fmla="*/ 112 w 136"/>
                  <a:gd name="T17" fmla="*/ 88 h 208"/>
                  <a:gd name="T18" fmla="*/ 136 w 136"/>
                  <a:gd name="T19" fmla="*/ 40 h 208"/>
                  <a:gd name="T20" fmla="*/ 96 w 136"/>
                  <a:gd name="T2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6" h="208">
                    <a:moveTo>
                      <a:pt x="96" y="0"/>
                    </a:moveTo>
                    <a:lnTo>
                      <a:pt x="88" y="40"/>
                    </a:lnTo>
                    <a:lnTo>
                      <a:pt x="72" y="88"/>
                    </a:lnTo>
                    <a:lnTo>
                      <a:pt x="64" y="128"/>
                    </a:lnTo>
                    <a:lnTo>
                      <a:pt x="48" y="160"/>
                    </a:lnTo>
                    <a:lnTo>
                      <a:pt x="0" y="208"/>
                    </a:lnTo>
                    <a:lnTo>
                      <a:pt x="64" y="152"/>
                    </a:lnTo>
                    <a:lnTo>
                      <a:pt x="96" y="120"/>
                    </a:lnTo>
                    <a:lnTo>
                      <a:pt x="112" y="88"/>
                    </a:lnTo>
                    <a:lnTo>
                      <a:pt x="136" y="4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3F3F3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0" name="Freeform 12"/>
              <p:cNvSpPr>
                <a:spLocks/>
              </p:cNvSpPr>
              <p:nvPr/>
            </p:nvSpPr>
            <p:spPr bwMode="auto">
              <a:xfrm>
                <a:off x="296" y="968"/>
                <a:ext cx="168" cy="144"/>
              </a:xfrm>
              <a:custGeom>
                <a:avLst/>
                <a:gdLst>
                  <a:gd name="T0" fmla="*/ 16 w 168"/>
                  <a:gd name="T1" fmla="*/ 0 h 144"/>
                  <a:gd name="T2" fmla="*/ 168 w 168"/>
                  <a:gd name="T3" fmla="*/ 16 h 144"/>
                  <a:gd name="T4" fmla="*/ 144 w 168"/>
                  <a:gd name="T5" fmla="*/ 144 h 144"/>
                  <a:gd name="T6" fmla="*/ 0 w 168"/>
                  <a:gd name="T7" fmla="*/ 128 h 144"/>
                  <a:gd name="T8" fmla="*/ 16 w 16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44">
                    <a:moveTo>
                      <a:pt x="16" y="0"/>
                    </a:moveTo>
                    <a:lnTo>
                      <a:pt x="168" y="16"/>
                    </a:lnTo>
                    <a:lnTo>
                      <a:pt x="144" y="144"/>
                    </a:lnTo>
                    <a:lnTo>
                      <a:pt x="0" y="1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F5F5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1" name="Freeform 13"/>
              <p:cNvSpPr>
                <a:spLocks/>
              </p:cNvSpPr>
              <p:nvPr/>
            </p:nvSpPr>
            <p:spPr bwMode="auto">
              <a:xfrm>
                <a:off x="304" y="1224"/>
                <a:ext cx="944" cy="1872"/>
              </a:xfrm>
              <a:custGeom>
                <a:avLst/>
                <a:gdLst>
                  <a:gd name="T0" fmla="*/ 864 w 944"/>
                  <a:gd name="T1" fmla="*/ 64 h 1872"/>
                  <a:gd name="T2" fmla="*/ 816 w 944"/>
                  <a:gd name="T3" fmla="*/ 112 h 1872"/>
                  <a:gd name="T4" fmla="*/ 776 w 944"/>
                  <a:gd name="T5" fmla="*/ 152 h 1872"/>
                  <a:gd name="T6" fmla="*/ 728 w 944"/>
                  <a:gd name="T7" fmla="*/ 200 h 1872"/>
                  <a:gd name="T8" fmla="*/ 696 w 944"/>
                  <a:gd name="T9" fmla="*/ 256 h 1872"/>
                  <a:gd name="T10" fmla="*/ 664 w 944"/>
                  <a:gd name="T11" fmla="*/ 368 h 1872"/>
                  <a:gd name="T12" fmla="*/ 672 w 944"/>
                  <a:gd name="T13" fmla="*/ 544 h 1872"/>
                  <a:gd name="T14" fmla="*/ 704 w 944"/>
                  <a:gd name="T15" fmla="*/ 624 h 1872"/>
                  <a:gd name="T16" fmla="*/ 896 w 944"/>
                  <a:gd name="T17" fmla="*/ 1000 h 1872"/>
                  <a:gd name="T18" fmla="*/ 928 w 944"/>
                  <a:gd name="T19" fmla="*/ 1120 h 1872"/>
                  <a:gd name="T20" fmla="*/ 944 w 944"/>
                  <a:gd name="T21" fmla="*/ 1392 h 1872"/>
                  <a:gd name="T22" fmla="*/ 936 w 944"/>
                  <a:gd name="T23" fmla="*/ 1624 h 1872"/>
                  <a:gd name="T24" fmla="*/ 936 w 944"/>
                  <a:gd name="T25" fmla="*/ 1704 h 1872"/>
                  <a:gd name="T26" fmla="*/ 920 w 944"/>
                  <a:gd name="T27" fmla="*/ 1760 h 1872"/>
                  <a:gd name="T28" fmla="*/ 896 w 944"/>
                  <a:gd name="T29" fmla="*/ 1816 h 1872"/>
                  <a:gd name="T30" fmla="*/ 856 w 944"/>
                  <a:gd name="T31" fmla="*/ 1848 h 1872"/>
                  <a:gd name="T32" fmla="*/ 776 w 944"/>
                  <a:gd name="T33" fmla="*/ 1872 h 1872"/>
                  <a:gd name="T34" fmla="*/ 672 w 944"/>
                  <a:gd name="T35" fmla="*/ 1872 h 1872"/>
                  <a:gd name="T36" fmla="*/ 552 w 944"/>
                  <a:gd name="T37" fmla="*/ 1872 h 1872"/>
                  <a:gd name="T38" fmla="*/ 440 w 944"/>
                  <a:gd name="T39" fmla="*/ 1872 h 1872"/>
                  <a:gd name="T40" fmla="*/ 328 w 944"/>
                  <a:gd name="T41" fmla="*/ 1872 h 1872"/>
                  <a:gd name="T42" fmla="*/ 248 w 944"/>
                  <a:gd name="T43" fmla="*/ 1872 h 1872"/>
                  <a:gd name="T44" fmla="*/ 192 w 944"/>
                  <a:gd name="T45" fmla="*/ 1864 h 1872"/>
                  <a:gd name="T46" fmla="*/ 144 w 944"/>
                  <a:gd name="T47" fmla="*/ 1848 h 1872"/>
                  <a:gd name="T48" fmla="*/ 120 w 944"/>
                  <a:gd name="T49" fmla="*/ 1824 h 1872"/>
                  <a:gd name="T50" fmla="*/ 104 w 944"/>
                  <a:gd name="T51" fmla="*/ 1800 h 1872"/>
                  <a:gd name="T52" fmla="*/ 80 w 944"/>
                  <a:gd name="T53" fmla="*/ 1752 h 1872"/>
                  <a:gd name="T54" fmla="*/ 64 w 944"/>
                  <a:gd name="T55" fmla="*/ 1672 h 1872"/>
                  <a:gd name="T56" fmla="*/ 40 w 944"/>
                  <a:gd name="T57" fmla="*/ 1576 h 1872"/>
                  <a:gd name="T58" fmla="*/ 8 w 944"/>
                  <a:gd name="T59" fmla="*/ 1400 h 1872"/>
                  <a:gd name="T60" fmla="*/ 0 w 944"/>
                  <a:gd name="T61" fmla="*/ 1208 h 1872"/>
                  <a:gd name="T62" fmla="*/ 8 w 944"/>
                  <a:gd name="T63" fmla="*/ 1080 h 1872"/>
                  <a:gd name="T64" fmla="*/ 32 w 944"/>
                  <a:gd name="T65" fmla="*/ 992 h 1872"/>
                  <a:gd name="T66" fmla="*/ 48 w 944"/>
                  <a:gd name="T67" fmla="*/ 928 h 1872"/>
                  <a:gd name="T68" fmla="*/ 72 w 944"/>
                  <a:gd name="T69" fmla="*/ 864 h 1872"/>
                  <a:gd name="T70" fmla="*/ 104 w 944"/>
                  <a:gd name="T71" fmla="*/ 808 h 1872"/>
                  <a:gd name="T72" fmla="*/ 144 w 944"/>
                  <a:gd name="T73" fmla="*/ 736 h 1872"/>
                  <a:gd name="T74" fmla="*/ 192 w 944"/>
                  <a:gd name="T75" fmla="*/ 648 h 1872"/>
                  <a:gd name="T76" fmla="*/ 232 w 944"/>
                  <a:gd name="T77" fmla="*/ 592 h 1872"/>
                  <a:gd name="T78" fmla="*/ 256 w 944"/>
                  <a:gd name="T79" fmla="*/ 536 h 1872"/>
                  <a:gd name="T80" fmla="*/ 272 w 944"/>
                  <a:gd name="T81" fmla="*/ 472 h 1872"/>
                  <a:gd name="T82" fmla="*/ 280 w 944"/>
                  <a:gd name="T83" fmla="*/ 416 h 1872"/>
                  <a:gd name="T84" fmla="*/ 280 w 944"/>
                  <a:gd name="T85" fmla="*/ 360 h 1872"/>
                  <a:gd name="T86" fmla="*/ 272 w 944"/>
                  <a:gd name="T87" fmla="*/ 312 h 1872"/>
                  <a:gd name="T88" fmla="*/ 256 w 944"/>
                  <a:gd name="T89" fmla="*/ 264 h 1872"/>
                  <a:gd name="T90" fmla="*/ 240 w 944"/>
                  <a:gd name="T91" fmla="*/ 224 h 1872"/>
                  <a:gd name="T92" fmla="*/ 216 w 944"/>
                  <a:gd name="T93" fmla="*/ 192 h 1872"/>
                  <a:gd name="T94" fmla="*/ 200 w 944"/>
                  <a:gd name="T95" fmla="*/ 144 h 1872"/>
                  <a:gd name="T96" fmla="*/ 200 w 944"/>
                  <a:gd name="T97" fmla="*/ 120 h 1872"/>
                  <a:gd name="T98" fmla="*/ 224 w 944"/>
                  <a:gd name="T99" fmla="*/ 104 h 1872"/>
                  <a:gd name="T100" fmla="*/ 264 w 944"/>
                  <a:gd name="T101" fmla="*/ 96 h 1872"/>
                  <a:gd name="T102" fmla="*/ 376 w 944"/>
                  <a:gd name="T103" fmla="*/ 80 h 1872"/>
                  <a:gd name="T104" fmla="*/ 632 w 944"/>
                  <a:gd name="T105" fmla="*/ 80 h 1872"/>
                  <a:gd name="T106" fmla="*/ 864 w 944"/>
                  <a:gd name="T107" fmla="*/ 0 h 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44" h="1872">
                    <a:moveTo>
                      <a:pt x="864" y="0"/>
                    </a:moveTo>
                    <a:lnTo>
                      <a:pt x="864" y="64"/>
                    </a:lnTo>
                    <a:lnTo>
                      <a:pt x="840" y="96"/>
                    </a:lnTo>
                    <a:lnTo>
                      <a:pt x="816" y="112"/>
                    </a:lnTo>
                    <a:lnTo>
                      <a:pt x="792" y="136"/>
                    </a:lnTo>
                    <a:lnTo>
                      <a:pt x="776" y="152"/>
                    </a:lnTo>
                    <a:lnTo>
                      <a:pt x="752" y="176"/>
                    </a:lnTo>
                    <a:lnTo>
                      <a:pt x="728" y="200"/>
                    </a:lnTo>
                    <a:lnTo>
                      <a:pt x="712" y="232"/>
                    </a:lnTo>
                    <a:lnTo>
                      <a:pt x="696" y="256"/>
                    </a:lnTo>
                    <a:lnTo>
                      <a:pt x="688" y="288"/>
                    </a:lnTo>
                    <a:lnTo>
                      <a:pt x="664" y="368"/>
                    </a:lnTo>
                    <a:lnTo>
                      <a:pt x="664" y="496"/>
                    </a:lnTo>
                    <a:lnTo>
                      <a:pt x="672" y="544"/>
                    </a:lnTo>
                    <a:lnTo>
                      <a:pt x="688" y="592"/>
                    </a:lnTo>
                    <a:lnTo>
                      <a:pt x="704" y="624"/>
                    </a:lnTo>
                    <a:lnTo>
                      <a:pt x="816" y="808"/>
                    </a:lnTo>
                    <a:lnTo>
                      <a:pt x="896" y="1000"/>
                    </a:lnTo>
                    <a:lnTo>
                      <a:pt x="912" y="1048"/>
                    </a:lnTo>
                    <a:lnTo>
                      <a:pt x="928" y="1120"/>
                    </a:lnTo>
                    <a:lnTo>
                      <a:pt x="936" y="1192"/>
                    </a:lnTo>
                    <a:lnTo>
                      <a:pt x="944" y="1392"/>
                    </a:lnTo>
                    <a:lnTo>
                      <a:pt x="944" y="1552"/>
                    </a:lnTo>
                    <a:lnTo>
                      <a:pt x="936" y="1624"/>
                    </a:lnTo>
                    <a:lnTo>
                      <a:pt x="936" y="1664"/>
                    </a:lnTo>
                    <a:lnTo>
                      <a:pt x="936" y="1704"/>
                    </a:lnTo>
                    <a:lnTo>
                      <a:pt x="928" y="1736"/>
                    </a:lnTo>
                    <a:lnTo>
                      <a:pt x="920" y="1760"/>
                    </a:lnTo>
                    <a:lnTo>
                      <a:pt x="912" y="1792"/>
                    </a:lnTo>
                    <a:lnTo>
                      <a:pt x="896" y="1816"/>
                    </a:lnTo>
                    <a:lnTo>
                      <a:pt x="872" y="1832"/>
                    </a:lnTo>
                    <a:lnTo>
                      <a:pt x="856" y="1848"/>
                    </a:lnTo>
                    <a:lnTo>
                      <a:pt x="816" y="1856"/>
                    </a:lnTo>
                    <a:lnTo>
                      <a:pt x="776" y="1872"/>
                    </a:lnTo>
                    <a:lnTo>
                      <a:pt x="728" y="1872"/>
                    </a:lnTo>
                    <a:lnTo>
                      <a:pt x="672" y="1872"/>
                    </a:lnTo>
                    <a:lnTo>
                      <a:pt x="608" y="1872"/>
                    </a:lnTo>
                    <a:lnTo>
                      <a:pt x="552" y="1872"/>
                    </a:lnTo>
                    <a:lnTo>
                      <a:pt x="496" y="1872"/>
                    </a:lnTo>
                    <a:lnTo>
                      <a:pt x="440" y="1872"/>
                    </a:lnTo>
                    <a:lnTo>
                      <a:pt x="384" y="1872"/>
                    </a:lnTo>
                    <a:lnTo>
                      <a:pt x="328" y="1872"/>
                    </a:lnTo>
                    <a:lnTo>
                      <a:pt x="280" y="1872"/>
                    </a:lnTo>
                    <a:lnTo>
                      <a:pt x="248" y="1872"/>
                    </a:lnTo>
                    <a:lnTo>
                      <a:pt x="216" y="1872"/>
                    </a:lnTo>
                    <a:lnTo>
                      <a:pt x="192" y="1864"/>
                    </a:lnTo>
                    <a:lnTo>
                      <a:pt x="168" y="1856"/>
                    </a:lnTo>
                    <a:lnTo>
                      <a:pt x="144" y="1848"/>
                    </a:lnTo>
                    <a:lnTo>
                      <a:pt x="136" y="1840"/>
                    </a:lnTo>
                    <a:lnTo>
                      <a:pt x="120" y="1824"/>
                    </a:lnTo>
                    <a:lnTo>
                      <a:pt x="112" y="1808"/>
                    </a:lnTo>
                    <a:lnTo>
                      <a:pt x="104" y="1800"/>
                    </a:lnTo>
                    <a:lnTo>
                      <a:pt x="96" y="1784"/>
                    </a:lnTo>
                    <a:lnTo>
                      <a:pt x="80" y="1752"/>
                    </a:lnTo>
                    <a:lnTo>
                      <a:pt x="72" y="1720"/>
                    </a:lnTo>
                    <a:lnTo>
                      <a:pt x="64" y="1672"/>
                    </a:lnTo>
                    <a:lnTo>
                      <a:pt x="56" y="1640"/>
                    </a:lnTo>
                    <a:lnTo>
                      <a:pt x="40" y="1576"/>
                    </a:lnTo>
                    <a:lnTo>
                      <a:pt x="24" y="1512"/>
                    </a:lnTo>
                    <a:lnTo>
                      <a:pt x="8" y="1400"/>
                    </a:lnTo>
                    <a:lnTo>
                      <a:pt x="0" y="1288"/>
                    </a:lnTo>
                    <a:lnTo>
                      <a:pt x="0" y="1208"/>
                    </a:lnTo>
                    <a:lnTo>
                      <a:pt x="0" y="1104"/>
                    </a:lnTo>
                    <a:lnTo>
                      <a:pt x="8" y="1080"/>
                    </a:lnTo>
                    <a:lnTo>
                      <a:pt x="16" y="1032"/>
                    </a:lnTo>
                    <a:lnTo>
                      <a:pt x="32" y="992"/>
                    </a:lnTo>
                    <a:lnTo>
                      <a:pt x="40" y="960"/>
                    </a:lnTo>
                    <a:lnTo>
                      <a:pt x="48" y="928"/>
                    </a:lnTo>
                    <a:lnTo>
                      <a:pt x="64" y="896"/>
                    </a:lnTo>
                    <a:lnTo>
                      <a:pt x="72" y="864"/>
                    </a:lnTo>
                    <a:lnTo>
                      <a:pt x="88" y="832"/>
                    </a:lnTo>
                    <a:lnTo>
                      <a:pt x="104" y="808"/>
                    </a:lnTo>
                    <a:lnTo>
                      <a:pt x="120" y="768"/>
                    </a:lnTo>
                    <a:lnTo>
                      <a:pt x="144" y="736"/>
                    </a:lnTo>
                    <a:lnTo>
                      <a:pt x="168" y="688"/>
                    </a:lnTo>
                    <a:lnTo>
                      <a:pt x="192" y="648"/>
                    </a:lnTo>
                    <a:lnTo>
                      <a:pt x="208" y="616"/>
                    </a:lnTo>
                    <a:lnTo>
                      <a:pt x="232" y="592"/>
                    </a:lnTo>
                    <a:lnTo>
                      <a:pt x="240" y="568"/>
                    </a:lnTo>
                    <a:lnTo>
                      <a:pt x="256" y="536"/>
                    </a:lnTo>
                    <a:lnTo>
                      <a:pt x="264" y="496"/>
                    </a:lnTo>
                    <a:lnTo>
                      <a:pt x="272" y="472"/>
                    </a:lnTo>
                    <a:lnTo>
                      <a:pt x="280" y="440"/>
                    </a:lnTo>
                    <a:lnTo>
                      <a:pt x="280" y="416"/>
                    </a:lnTo>
                    <a:lnTo>
                      <a:pt x="280" y="392"/>
                    </a:lnTo>
                    <a:lnTo>
                      <a:pt x="280" y="360"/>
                    </a:lnTo>
                    <a:lnTo>
                      <a:pt x="272" y="336"/>
                    </a:lnTo>
                    <a:lnTo>
                      <a:pt x="272" y="312"/>
                    </a:lnTo>
                    <a:lnTo>
                      <a:pt x="264" y="288"/>
                    </a:lnTo>
                    <a:lnTo>
                      <a:pt x="256" y="264"/>
                    </a:lnTo>
                    <a:lnTo>
                      <a:pt x="248" y="240"/>
                    </a:lnTo>
                    <a:lnTo>
                      <a:pt x="240" y="224"/>
                    </a:lnTo>
                    <a:lnTo>
                      <a:pt x="224" y="208"/>
                    </a:lnTo>
                    <a:lnTo>
                      <a:pt x="216" y="192"/>
                    </a:lnTo>
                    <a:lnTo>
                      <a:pt x="200" y="160"/>
                    </a:lnTo>
                    <a:lnTo>
                      <a:pt x="200" y="144"/>
                    </a:lnTo>
                    <a:lnTo>
                      <a:pt x="200" y="136"/>
                    </a:lnTo>
                    <a:lnTo>
                      <a:pt x="200" y="120"/>
                    </a:lnTo>
                    <a:lnTo>
                      <a:pt x="208" y="112"/>
                    </a:lnTo>
                    <a:lnTo>
                      <a:pt x="224" y="104"/>
                    </a:lnTo>
                    <a:lnTo>
                      <a:pt x="240" y="96"/>
                    </a:lnTo>
                    <a:lnTo>
                      <a:pt x="264" y="96"/>
                    </a:lnTo>
                    <a:lnTo>
                      <a:pt x="312" y="88"/>
                    </a:lnTo>
                    <a:lnTo>
                      <a:pt x="376" y="80"/>
                    </a:lnTo>
                    <a:lnTo>
                      <a:pt x="464" y="80"/>
                    </a:lnTo>
                    <a:lnTo>
                      <a:pt x="632" y="80"/>
                    </a:lnTo>
                    <a:lnTo>
                      <a:pt x="632" y="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DF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2" name="Freeform 14"/>
              <p:cNvSpPr>
                <a:spLocks/>
              </p:cNvSpPr>
              <p:nvPr/>
            </p:nvSpPr>
            <p:spPr bwMode="auto">
              <a:xfrm>
                <a:off x="304" y="1432"/>
                <a:ext cx="936" cy="1664"/>
              </a:xfrm>
              <a:custGeom>
                <a:avLst/>
                <a:gdLst>
                  <a:gd name="T0" fmla="*/ 368 w 936"/>
                  <a:gd name="T1" fmla="*/ 88 h 1664"/>
                  <a:gd name="T2" fmla="*/ 480 w 936"/>
                  <a:gd name="T3" fmla="*/ 200 h 1664"/>
                  <a:gd name="T4" fmla="*/ 600 w 936"/>
                  <a:gd name="T5" fmla="*/ 352 h 1664"/>
                  <a:gd name="T6" fmla="*/ 704 w 936"/>
                  <a:gd name="T7" fmla="*/ 528 h 1664"/>
                  <a:gd name="T8" fmla="*/ 800 w 936"/>
                  <a:gd name="T9" fmla="*/ 720 h 1664"/>
                  <a:gd name="T10" fmla="*/ 864 w 936"/>
                  <a:gd name="T11" fmla="*/ 880 h 1664"/>
                  <a:gd name="T12" fmla="*/ 904 w 936"/>
                  <a:gd name="T13" fmla="*/ 1040 h 1664"/>
                  <a:gd name="T14" fmla="*/ 928 w 936"/>
                  <a:gd name="T15" fmla="*/ 1328 h 1664"/>
                  <a:gd name="T16" fmla="*/ 936 w 936"/>
                  <a:gd name="T17" fmla="*/ 1456 h 1664"/>
                  <a:gd name="T18" fmla="*/ 928 w 936"/>
                  <a:gd name="T19" fmla="*/ 1528 h 1664"/>
                  <a:gd name="T20" fmla="*/ 912 w 936"/>
                  <a:gd name="T21" fmla="*/ 1584 h 1664"/>
                  <a:gd name="T22" fmla="*/ 872 w 936"/>
                  <a:gd name="T23" fmla="*/ 1624 h 1664"/>
                  <a:gd name="T24" fmla="*/ 816 w 936"/>
                  <a:gd name="T25" fmla="*/ 1648 h 1664"/>
                  <a:gd name="T26" fmla="*/ 728 w 936"/>
                  <a:gd name="T27" fmla="*/ 1664 h 1664"/>
                  <a:gd name="T28" fmla="*/ 608 w 936"/>
                  <a:gd name="T29" fmla="*/ 1664 h 1664"/>
                  <a:gd name="T30" fmla="*/ 496 w 936"/>
                  <a:gd name="T31" fmla="*/ 1664 h 1664"/>
                  <a:gd name="T32" fmla="*/ 384 w 936"/>
                  <a:gd name="T33" fmla="*/ 1664 h 1664"/>
                  <a:gd name="T34" fmla="*/ 280 w 936"/>
                  <a:gd name="T35" fmla="*/ 1664 h 1664"/>
                  <a:gd name="T36" fmla="*/ 216 w 936"/>
                  <a:gd name="T37" fmla="*/ 1664 h 1664"/>
                  <a:gd name="T38" fmla="*/ 168 w 936"/>
                  <a:gd name="T39" fmla="*/ 1648 h 1664"/>
                  <a:gd name="T40" fmla="*/ 136 w 936"/>
                  <a:gd name="T41" fmla="*/ 1632 h 1664"/>
                  <a:gd name="T42" fmla="*/ 112 w 936"/>
                  <a:gd name="T43" fmla="*/ 1600 h 1664"/>
                  <a:gd name="T44" fmla="*/ 96 w 936"/>
                  <a:gd name="T45" fmla="*/ 1576 h 1664"/>
                  <a:gd name="T46" fmla="*/ 72 w 936"/>
                  <a:gd name="T47" fmla="*/ 1512 h 1664"/>
                  <a:gd name="T48" fmla="*/ 56 w 936"/>
                  <a:gd name="T49" fmla="*/ 1432 h 1664"/>
                  <a:gd name="T50" fmla="*/ 24 w 936"/>
                  <a:gd name="T51" fmla="*/ 1304 h 1664"/>
                  <a:gd name="T52" fmla="*/ 0 w 936"/>
                  <a:gd name="T53" fmla="*/ 1080 h 1664"/>
                  <a:gd name="T54" fmla="*/ 0 w 936"/>
                  <a:gd name="T55" fmla="*/ 896 h 1664"/>
                  <a:gd name="T56" fmla="*/ 16 w 936"/>
                  <a:gd name="T57" fmla="*/ 824 h 1664"/>
                  <a:gd name="T58" fmla="*/ 40 w 936"/>
                  <a:gd name="T59" fmla="*/ 752 h 1664"/>
                  <a:gd name="T60" fmla="*/ 64 w 936"/>
                  <a:gd name="T61" fmla="*/ 688 h 1664"/>
                  <a:gd name="T62" fmla="*/ 88 w 936"/>
                  <a:gd name="T63" fmla="*/ 624 h 1664"/>
                  <a:gd name="T64" fmla="*/ 120 w 936"/>
                  <a:gd name="T65" fmla="*/ 560 h 1664"/>
                  <a:gd name="T66" fmla="*/ 168 w 936"/>
                  <a:gd name="T67" fmla="*/ 480 h 1664"/>
                  <a:gd name="T68" fmla="*/ 208 w 936"/>
                  <a:gd name="T69" fmla="*/ 408 h 1664"/>
                  <a:gd name="T70" fmla="*/ 240 w 936"/>
                  <a:gd name="T71" fmla="*/ 360 h 1664"/>
                  <a:gd name="T72" fmla="*/ 264 w 936"/>
                  <a:gd name="T73" fmla="*/ 288 h 1664"/>
                  <a:gd name="T74" fmla="*/ 280 w 936"/>
                  <a:gd name="T75" fmla="*/ 232 h 1664"/>
                  <a:gd name="T76" fmla="*/ 280 w 936"/>
                  <a:gd name="T77" fmla="*/ 184 h 1664"/>
                  <a:gd name="T78" fmla="*/ 272 w 936"/>
                  <a:gd name="T79" fmla="*/ 128 h 1664"/>
                  <a:gd name="T80" fmla="*/ 264 w 936"/>
                  <a:gd name="T81" fmla="*/ 80 h 1664"/>
                  <a:gd name="T82" fmla="*/ 248 w 936"/>
                  <a:gd name="T83" fmla="*/ 32 h 1664"/>
                  <a:gd name="T84" fmla="*/ 224 w 936"/>
                  <a:gd name="T85" fmla="*/ 0 h 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6" h="1664">
                    <a:moveTo>
                      <a:pt x="312" y="48"/>
                    </a:moveTo>
                    <a:lnTo>
                      <a:pt x="368" y="88"/>
                    </a:lnTo>
                    <a:lnTo>
                      <a:pt x="424" y="144"/>
                    </a:lnTo>
                    <a:lnTo>
                      <a:pt x="480" y="200"/>
                    </a:lnTo>
                    <a:lnTo>
                      <a:pt x="544" y="280"/>
                    </a:lnTo>
                    <a:lnTo>
                      <a:pt x="600" y="352"/>
                    </a:lnTo>
                    <a:lnTo>
                      <a:pt x="648" y="432"/>
                    </a:lnTo>
                    <a:lnTo>
                      <a:pt x="704" y="528"/>
                    </a:lnTo>
                    <a:lnTo>
                      <a:pt x="752" y="624"/>
                    </a:lnTo>
                    <a:lnTo>
                      <a:pt x="800" y="720"/>
                    </a:lnTo>
                    <a:lnTo>
                      <a:pt x="840" y="816"/>
                    </a:lnTo>
                    <a:lnTo>
                      <a:pt x="864" y="880"/>
                    </a:lnTo>
                    <a:lnTo>
                      <a:pt x="888" y="952"/>
                    </a:lnTo>
                    <a:lnTo>
                      <a:pt x="904" y="1040"/>
                    </a:lnTo>
                    <a:lnTo>
                      <a:pt x="928" y="1192"/>
                    </a:lnTo>
                    <a:lnTo>
                      <a:pt x="928" y="1328"/>
                    </a:lnTo>
                    <a:lnTo>
                      <a:pt x="936" y="1416"/>
                    </a:lnTo>
                    <a:lnTo>
                      <a:pt x="936" y="1456"/>
                    </a:lnTo>
                    <a:lnTo>
                      <a:pt x="936" y="1496"/>
                    </a:lnTo>
                    <a:lnTo>
                      <a:pt x="928" y="1528"/>
                    </a:lnTo>
                    <a:lnTo>
                      <a:pt x="920" y="1552"/>
                    </a:lnTo>
                    <a:lnTo>
                      <a:pt x="912" y="1584"/>
                    </a:lnTo>
                    <a:lnTo>
                      <a:pt x="896" y="1608"/>
                    </a:lnTo>
                    <a:lnTo>
                      <a:pt x="872" y="1624"/>
                    </a:lnTo>
                    <a:lnTo>
                      <a:pt x="856" y="1640"/>
                    </a:lnTo>
                    <a:lnTo>
                      <a:pt x="816" y="1648"/>
                    </a:lnTo>
                    <a:lnTo>
                      <a:pt x="776" y="1664"/>
                    </a:lnTo>
                    <a:lnTo>
                      <a:pt x="728" y="1664"/>
                    </a:lnTo>
                    <a:lnTo>
                      <a:pt x="672" y="1664"/>
                    </a:lnTo>
                    <a:lnTo>
                      <a:pt x="608" y="1664"/>
                    </a:lnTo>
                    <a:lnTo>
                      <a:pt x="552" y="1664"/>
                    </a:lnTo>
                    <a:lnTo>
                      <a:pt x="496" y="1664"/>
                    </a:lnTo>
                    <a:lnTo>
                      <a:pt x="440" y="1664"/>
                    </a:lnTo>
                    <a:lnTo>
                      <a:pt x="384" y="1664"/>
                    </a:lnTo>
                    <a:lnTo>
                      <a:pt x="328" y="1664"/>
                    </a:lnTo>
                    <a:lnTo>
                      <a:pt x="280" y="1664"/>
                    </a:lnTo>
                    <a:lnTo>
                      <a:pt x="248" y="1664"/>
                    </a:lnTo>
                    <a:lnTo>
                      <a:pt x="216" y="1664"/>
                    </a:lnTo>
                    <a:lnTo>
                      <a:pt x="192" y="1656"/>
                    </a:lnTo>
                    <a:lnTo>
                      <a:pt x="168" y="1648"/>
                    </a:lnTo>
                    <a:lnTo>
                      <a:pt x="144" y="1640"/>
                    </a:lnTo>
                    <a:lnTo>
                      <a:pt x="136" y="1632"/>
                    </a:lnTo>
                    <a:lnTo>
                      <a:pt x="120" y="1616"/>
                    </a:lnTo>
                    <a:lnTo>
                      <a:pt x="112" y="1600"/>
                    </a:lnTo>
                    <a:lnTo>
                      <a:pt x="104" y="1592"/>
                    </a:lnTo>
                    <a:lnTo>
                      <a:pt x="96" y="1576"/>
                    </a:lnTo>
                    <a:lnTo>
                      <a:pt x="80" y="1544"/>
                    </a:lnTo>
                    <a:lnTo>
                      <a:pt x="72" y="1512"/>
                    </a:lnTo>
                    <a:lnTo>
                      <a:pt x="64" y="1464"/>
                    </a:lnTo>
                    <a:lnTo>
                      <a:pt x="56" y="1432"/>
                    </a:lnTo>
                    <a:lnTo>
                      <a:pt x="40" y="1368"/>
                    </a:lnTo>
                    <a:lnTo>
                      <a:pt x="24" y="1304"/>
                    </a:lnTo>
                    <a:lnTo>
                      <a:pt x="8" y="1192"/>
                    </a:lnTo>
                    <a:lnTo>
                      <a:pt x="0" y="1080"/>
                    </a:lnTo>
                    <a:lnTo>
                      <a:pt x="0" y="1000"/>
                    </a:lnTo>
                    <a:lnTo>
                      <a:pt x="0" y="896"/>
                    </a:lnTo>
                    <a:lnTo>
                      <a:pt x="8" y="872"/>
                    </a:lnTo>
                    <a:lnTo>
                      <a:pt x="16" y="824"/>
                    </a:lnTo>
                    <a:lnTo>
                      <a:pt x="32" y="784"/>
                    </a:lnTo>
                    <a:lnTo>
                      <a:pt x="40" y="752"/>
                    </a:lnTo>
                    <a:lnTo>
                      <a:pt x="48" y="720"/>
                    </a:lnTo>
                    <a:lnTo>
                      <a:pt x="64" y="688"/>
                    </a:lnTo>
                    <a:lnTo>
                      <a:pt x="72" y="656"/>
                    </a:lnTo>
                    <a:lnTo>
                      <a:pt x="88" y="624"/>
                    </a:lnTo>
                    <a:lnTo>
                      <a:pt x="104" y="600"/>
                    </a:lnTo>
                    <a:lnTo>
                      <a:pt x="120" y="560"/>
                    </a:lnTo>
                    <a:lnTo>
                      <a:pt x="144" y="528"/>
                    </a:lnTo>
                    <a:lnTo>
                      <a:pt x="168" y="480"/>
                    </a:lnTo>
                    <a:lnTo>
                      <a:pt x="192" y="440"/>
                    </a:lnTo>
                    <a:lnTo>
                      <a:pt x="208" y="408"/>
                    </a:lnTo>
                    <a:lnTo>
                      <a:pt x="232" y="384"/>
                    </a:lnTo>
                    <a:lnTo>
                      <a:pt x="240" y="360"/>
                    </a:lnTo>
                    <a:lnTo>
                      <a:pt x="256" y="328"/>
                    </a:lnTo>
                    <a:lnTo>
                      <a:pt x="264" y="288"/>
                    </a:lnTo>
                    <a:lnTo>
                      <a:pt x="272" y="264"/>
                    </a:lnTo>
                    <a:lnTo>
                      <a:pt x="280" y="232"/>
                    </a:lnTo>
                    <a:lnTo>
                      <a:pt x="280" y="208"/>
                    </a:lnTo>
                    <a:lnTo>
                      <a:pt x="280" y="184"/>
                    </a:lnTo>
                    <a:lnTo>
                      <a:pt x="280" y="152"/>
                    </a:lnTo>
                    <a:lnTo>
                      <a:pt x="272" y="128"/>
                    </a:lnTo>
                    <a:lnTo>
                      <a:pt x="272" y="104"/>
                    </a:lnTo>
                    <a:lnTo>
                      <a:pt x="264" y="80"/>
                    </a:lnTo>
                    <a:lnTo>
                      <a:pt x="256" y="56"/>
                    </a:lnTo>
                    <a:lnTo>
                      <a:pt x="248" y="32"/>
                    </a:lnTo>
                    <a:lnTo>
                      <a:pt x="240" y="16"/>
                    </a:lnTo>
                    <a:lnTo>
                      <a:pt x="224" y="0"/>
                    </a:lnTo>
                    <a:lnTo>
                      <a:pt x="312" y="48"/>
                    </a:lnTo>
                    <a:close/>
                  </a:path>
                </a:pathLst>
              </a:custGeom>
              <a:solidFill>
                <a:srgbClr val="BF5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3" name="Freeform 15"/>
              <p:cNvSpPr>
                <a:spLocks/>
              </p:cNvSpPr>
              <p:nvPr/>
            </p:nvSpPr>
            <p:spPr bwMode="auto">
              <a:xfrm>
                <a:off x="376" y="2000"/>
                <a:ext cx="816" cy="1032"/>
              </a:xfrm>
              <a:custGeom>
                <a:avLst/>
                <a:gdLst>
                  <a:gd name="T0" fmla="*/ 328 w 816"/>
                  <a:gd name="T1" fmla="*/ 16 h 1032"/>
                  <a:gd name="T2" fmla="*/ 264 w 816"/>
                  <a:gd name="T3" fmla="*/ 40 h 1032"/>
                  <a:gd name="T4" fmla="*/ 200 w 816"/>
                  <a:gd name="T5" fmla="*/ 80 h 1032"/>
                  <a:gd name="T6" fmla="*/ 144 w 816"/>
                  <a:gd name="T7" fmla="*/ 128 h 1032"/>
                  <a:gd name="T8" fmla="*/ 88 w 816"/>
                  <a:gd name="T9" fmla="*/ 200 h 1032"/>
                  <a:gd name="T10" fmla="*/ 56 w 816"/>
                  <a:gd name="T11" fmla="*/ 264 h 1032"/>
                  <a:gd name="T12" fmla="*/ 24 w 816"/>
                  <a:gd name="T13" fmla="*/ 352 h 1032"/>
                  <a:gd name="T14" fmla="*/ 8 w 816"/>
                  <a:gd name="T15" fmla="*/ 448 h 1032"/>
                  <a:gd name="T16" fmla="*/ 0 w 816"/>
                  <a:gd name="T17" fmla="*/ 560 h 1032"/>
                  <a:gd name="T18" fmla="*/ 8 w 816"/>
                  <a:gd name="T19" fmla="*/ 696 h 1032"/>
                  <a:gd name="T20" fmla="*/ 16 w 816"/>
                  <a:gd name="T21" fmla="*/ 800 h 1032"/>
                  <a:gd name="T22" fmla="*/ 32 w 816"/>
                  <a:gd name="T23" fmla="*/ 896 h 1032"/>
                  <a:gd name="T24" fmla="*/ 48 w 816"/>
                  <a:gd name="T25" fmla="*/ 960 h 1032"/>
                  <a:gd name="T26" fmla="*/ 72 w 816"/>
                  <a:gd name="T27" fmla="*/ 992 h 1032"/>
                  <a:gd name="T28" fmla="*/ 120 w 816"/>
                  <a:gd name="T29" fmla="*/ 1008 h 1032"/>
                  <a:gd name="T30" fmla="*/ 232 w 816"/>
                  <a:gd name="T31" fmla="*/ 1024 h 1032"/>
                  <a:gd name="T32" fmla="*/ 456 w 816"/>
                  <a:gd name="T33" fmla="*/ 1032 h 1032"/>
                  <a:gd name="T34" fmla="*/ 600 w 816"/>
                  <a:gd name="T35" fmla="*/ 1032 h 1032"/>
                  <a:gd name="T36" fmla="*/ 680 w 816"/>
                  <a:gd name="T37" fmla="*/ 1016 h 1032"/>
                  <a:gd name="T38" fmla="*/ 736 w 816"/>
                  <a:gd name="T39" fmla="*/ 1000 h 1032"/>
                  <a:gd name="T40" fmla="*/ 776 w 816"/>
                  <a:gd name="T41" fmla="*/ 968 h 1032"/>
                  <a:gd name="T42" fmla="*/ 800 w 816"/>
                  <a:gd name="T43" fmla="*/ 872 h 1032"/>
                  <a:gd name="T44" fmla="*/ 808 w 816"/>
                  <a:gd name="T45" fmla="*/ 736 h 1032"/>
                  <a:gd name="T46" fmla="*/ 816 w 816"/>
                  <a:gd name="T47" fmla="*/ 576 h 1032"/>
                  <a:gd name="T48" fmla="*/ 800 w 816"/>
                  <a:gd name="T49" fmla="*/ 440 h 1032"/>
                  <a:gd name="T50" fmla="*/ 776 w 816"/>
                  <a:gd name="T51" fmla="*/ 312 h 1032"/>
                  <a:gd name="T52" fmla="*/ 736 w 816"/>
                  <a:gd name="T53" fmla="*/ 232 h 1032"/>
                  <a:gd name="T54" fmla="*/ 712 w 816"/>
                  <a:gd name="T55" fmla="*/ 192 h 1032"/>
                  <a:gd name="T56" fmla="*/ 664 w 816"/>
                  <a:gd name="T57" fmla="*/ 120 h 1032"/>
                  <a:gd name="T58" fmla="*/ 624 w 816"/>
                  <a:gd name="T59" fmla="*/ 80 h 1032"/>
                  <a:gd name="T60" fmla="*/ 560 w 816"/>
                  <a:gd name="T61" fmla="*/ 40 h 1032"/>
                  <a:gd name="T62" fmla="*/ 480 w 816"/>
                  <a:gd name="T63" fmla="*/ 8 h 1032"/>
                  <a:gd name="T64" fmla="*/ 408 w 816"/>
                  <a:gd name="T65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6" h="1032">
                    <a:moveTo>
                      <a:pt x="368" y="8"/>
                    </a:moveTo>
                    <a:lnTo>
                      <a:pt x="328" y="16"/>
                    </a:lnTo>
                    <a:lnTo>
                      <a:pt x="296" y="24"/>
                    </a:lnTo>
                    <a:lnTo>
                      <a:pt x="264" y="40"/>
                    </a:lnTo>
                    <a:lnTo>
                      <a:pt x="224" y="56"/>
                    </a:lnTo>
                    <a:lnTo>
                      <a:pt x="200" y="80"/>
                    </a:lnTo>
                    <a:lnTo>
                      <a:pt x="176" y="96"/>
                    </a:lnTo>
                    <a:lnTo>
                      <a:pt x="144" y="128"/>
                    </a:lnTo>
                    <a:lnTo>
                      <a:pt x="120" y="160"/>
                    </a:lnTo>
                    <a:lnTo>
                      <a:pt x="88" y="200"/>
                    </a:lnTo>
                    <a:lnTo>
                      <a:pt x="72" y="232"/>
                    </a:lnTo>
                    <a:lnTo>
                      <a:pt x="56" y="264"/>
                    </a:lnTo>
                    <a:lnTo>
                      <a:pt x="40" y="312"/>
                    </a:lnTo>
                    <a:lnTo>
                      <a:pt x="24" y="352"/>
                    </a:lnTo>
                    <a:lnTo>
                      <a:pt x="16" y="400"/>
                    </a:lnTo>
                    <a:lnTo>
                      <a:pt x="8" y="448"/>
                    </a:lnTo>
                    <a:lnTo>
                      <a:pt x="8" y="496"/>
                    </a:lnTo>
                    <a:lnTo>
                      <a:pt x="0" y="560"/>
                    </a:lnTo>
                    <a:lnTo>
                      <a:pt x="0" y="632"/>
                    </a:lnTo>
                    <a:lnTo>
                      <a:pt x="8" y="696"/>
                    </a:lnTo>
                    <a:lnTo>
                      <a:pt x="8" y="752"/>
                    </a:lnTo>
                    <a:lnTo>
                      <a:pt x="16" y="800"/>
                    </a:lnTo>
                    <a:lnTo>
                      <a:pt x="24" y="856"/>
                    </a:lnTo>
                    <a:lnTo>
                      <a:pt x="32" y="896"/>
                    </a:lnTo>
                    <a:lnTo>
                      <a:pt x="40" y="936"/>
                    </a:lnTo>
                    <a:lnTo>
                      <a:pt x="48" y="960"/>
                    </a:lnTo>
                    <a:lnTo>
                      <a:pt x="56" y="976"/>
                    </a:lnTo>
                    <a:lnTo>
                      <a:pt x="72" y="992"/>
                    </a:lnTo>
                    <a:lnTo>
                      <a:pt x="96" y="1000"/>
                    </a:lnTo>
                    <a:lnTo>
                      <a:pt x="120" y="1008"/>
                    </a:lnTo>
                    <a:lnTo>
                      <a:pt x="160" y="1016"/>
                    </a:lnTo>
                    <a:lnTo>
                      <a:pt x="232" y="1024"/>
                    </a:lnTo>
                    <a:lnTo>
                      <a:pt x="336" y="1032"/>
                    </a:lnTo>
                    <a:lnTo>
                      <a:pt x="456" y="1032"/>
                    </a:lnTo>
                    <a:lnTo>
                      <a:pt x="544" y="1032"/>
                    </a:lnTo>
                    <a:lnTo>
                      <a:pt x="600" y="1032"/>
                    </a:lnTo>
                    <a:lnTo>
                      <a:pt x="640" y="1024"/>
                    </a:lnTo>
                    <a:lnTo>
                      <a:pt x="680" y="1016"/>
                    </a:lnTo>
                    <a:lnTo>
                      <a:pt x="712" y="1008"/>
                    </a:lnTo>
                    <a:lnTo>
                      <a:pt x="736" y="1000"/>
                    </a:lnTo>
                    <a:lnTo>
                      <a:pt x="760" y="984"/>
                    </a:lnTo>
                    <a:lnTo>
                      <a:pt x="776" y="968"/>
                    </a:lnTo>
                    <a:lnTo>
                      <a:pt x="792" y="928"/>
                    </a:lnTo>
                    <a:lnTo>
                      <a:pt x="800" y="872"/>
                    </a:lnTo>
                    <a:lnTo>
                      <a:pt x="808" y="816"/>
                    </a:lnTo>
                    <a:lnTo>
                      <a:pt x="808" y="736"/>
                    </a:lnTo>
                    <a:lnTo>
                      <a:pt x="816" y="656"/>
                    </a:lnTo>
                    <a:lnTo>
                      <a:pt x="816" y="576"/>
                    </a:lnTo>
                    <a:lnTo>
                      <a:pt x="816" y="520"/>
                    </a:lnTo>
                    <a:lnTo>
                      <a:pt x="800" y="440"/>
                    </a:lnTo>
                    <a:lnTo>
                      <a:pt x="792" y="360"/>
                    </a:lnTo>
                    <a:lnTo>
                      <a:pt x="776" y="312"/>
                    </a:lnTo>
                    <a:lnTo>
                      <a:pt x="760" y="280"/>
                    </a:lnTo>
                    <a:lnTo>
                      <a:pt x="736" y="232"/>
                    </a:lnTo>
                    <a:lnTo>
                      <a:pt x="728" y="216"/>
                    </a:lnTo>
                    <a:lnTo>
                      <a:pt x="712" y="192"/>
                    </a:lnTo>
                    <a:lnTo>
                      <a:pt x="688" y="152"/>
                    </a:lnTo>
                    <a:lnTo>
                      <a:pt x="664" y="120"/>
                    </a:lnTo>
                    <a:lnTo>
                      <a:pt x="640" y="96"/>
                    </a:lnTo>
                    <a:lnTo>
                      <a:pt x="624" y="80"/>
                    </a:lnTo>
                    <a:lnTo>
                      <a:pt x="592" y="56"/>
                    </a:lnTo>
                    <a:lnTo>
                      <a:pt x="560" y="40"/>
                    </a:lnTo>
                    <a:lnTo>
                      <a:pt x="520" y="24"/>
                    </a:lnTo>
                    <a:lnTo>
                      <a:pt x="480" y="8"/>
                    </a:lnTo>
                    <a:lnTo>
                      <a:pt x="440" y="8"/>
                    </a:lnTo>
                    <a:lnTo>
                      <a:pt x="408" y="0"/>
                    </a:lnTo>
                    <a:lnTo>
                      <a:pt x="368" y="8"/>
                    </a:lnTo>
                    <a:close/>
                  </a:path>
                </a:pathLst>
              </a:custGeom>
              <a:solidFill>
                <a:srgbClr val="DFB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04" name="Freeform 16"/>
              <p:cNvSpPr>
                <a:spLocks/>
              </p:cNvSpPr>
              <p:nvPr/>
            </p:nvSpPr>
            <p:spPr bwMode="auto">
              <a:xfrm>
                <a:off x="296" y="1224"/>
                <a:ext cx="952" cy="1872"/>
              </a:xfrm>
              <a:custGeom>
                <a:avLst/>
                <a:gdLst>
                  <a:gd name="T0" fmla="*/ 872 w 952"/>
                  <a:gd name="T1" fmla="*/ 64 h 1872"/>
                  <a:gd name="T2" fmla="*/ 824 w 952"/>
                  <a:gd name="T3" fmla="*/ 112 h 1872"/>
                  <a:gd name="T4" fmla="*/ 776 w 952"/>
                  <a:gd name="T5" fmla="*/ 152 h 1872"/>
                  <a:gd name="T6" fmla="*/ 736 w 952"/>
                  <a:gd name="T7" fmla="*/ 200 h 1872"/>
                  <a:gd name="T8" fmla="*/ 704 w 952"/>
                  <a:gd name="T9" fmla="*/ 256 h 1872"/>
                  <a:gd name="T10" fmla="*/ 672 w 952"/>
                  <a:gd name="T11" fmla="*/ 368 h 1872"/>
                  <a:gd name="T12" fmla="*/ 680 w 952"/>
                  <a:gd name="T13" fmla="*/ 544 h 1872"/>
                  <a:gd name="T14" fmla="*/ 712 w 952"/>
                  <a:gd name="T15" fmla="*/ 624 h 1872"/>
                  <a:gd name="T16" fmla="*/ 896 w 952"/>
                  <a:gd name="T17" fmla="*/ 1000 h 1872"/>
                  <a:gd name="T18" fmla="*/ 928 w 952"/>
                  <a:gd name="T19" fmla="*/ 1120 h 1872"/>
                  <a:gd name="T20" fmla="*/ 952 w 952"/>
                  <a:gd name="T21" fmla="*/ 1392 h 1872"/>
                  <a:gd name="T22" fmla="*/ 944 w 952"/>
                  <a:gd name="T23" fmla="*/ 1624 h 1872"/>
                  <a:gd name="T24" fmla="*/ 936 w 952"/>
                  <a:gd name="T25" fmla="*/ 1704 h 1872"/>
                  <a:gd name="T26" fmla="*/ 928 w 952"/>
                  <a:gd name="T27" fmla="*/ 1760 h 1872"/>
                  <a:gd name="T28" fmla="*/ 896 w 952"/>
                  <a:gd name="T29" fmla="*/ 1816 h 1872"/>
                  <a:gd name="T30" fmla="*/ 856 w 952"/>
                  <a:gd name="T31" fmla="*/ 1848 h 1872"/>
                  <a:gd name="T32" fmla="*/ 776 w 952"/>
                  <a:gd name="T33" fmla="*/ 1872 h 1872"/>
                  <a:gd name="T34" fmla="*/ 680 w 952"/>
                  <a:gd name="T35" fmla="*/ 1872 h 1872"/>
                  <a:gd name="T36" fmla="*/ 552 w 952"/>
                  <a:gd name="T37" fmla="*/ 1872 h 1872"/>
                  <a:gd name="T38" fmla="*/ 440 w 952"/>
                  <a:gd name="T39" fmla="*/ 1872 h 1872"/>
                  <a:gd name="T40" fmla="*/ 336 w 952"/>
                  <a:gd name="T41" fmla="*/ 1872 h 1872"/>
                  <a:gd name="T42" fmla="*/ 256 w 952"/>
                  <a:gd name="T43" fmla="*/ 1872 h 1872"/>
                  <a:gd name="T44" fmla="*/ 200 w 952"/>
                  <a:gd name="T45" fmla="*/ 1864 h 1872"/>
                  <a:gd name="T46" fmla="*/ 152 w 952"/>
                  <a:gd name="T47" fmla="*/ 1848 h 1872"/>
                  <a:gd name="T48" fmla="*/ 120 w 952"/>
                  <a:gd name="T49" fmla="*/ 1824 h 1872"/>
                  <a:gd name="T50" fmla="*/ 104 w 952"/>
                  <a:gd name="T51" fmla="*/ 1792 h 1872"/>
                  <a:gd name="T52" fmla="*/ 88 w 952"/>
                  <a:gd name="T53" fmla="*/ 1752 h 1872"/>
                  <a:gd name="T54" fmla="*/ 64 w 952"/>
                  <a:gd name="T55" fmla="*/ 1672 h 1872"/>
                  <a:gd name="T56" fmla="*/ 40 w 952"/>
                  <a:gd name="T57" fmla="*/ 1576 h 1872"/>
                  <a:gd name="T58" fmla="*/ 16 w 952"/>
                  <a:gd name="T59" fmla="*/ 1400 h 1872"/>
                  <a:gd name="T60" fmla="*/ 0 w 952"/>
                  <a:gd name="T61" fmla="*/ 1208 h 1872"/>
                  <a:gd name="T62" fmla="*/ 8 w 952"/>
                  <a:gd name="T63" fmla="*/ 1080 h 1872"/>
                  <a:gd name="T64" fmla="*/ 32 w 952"/>
                  <a:gd name="T65" fmla="*/ 992 h 1872"/>
                  <a:gd name="T66" fmla="*/ 56 w 952"/>
                  <a:gd name="T67" fmla="*/ 928 h 1872"/>
                  <a:gd name="T68" fmla="*/ 80 w 952"/>
                  <a:gd name="T69" fmla="*/ 864 h 1872"/>
                  <a:gd name="T70" fmla="*/ 104 w 952"/>
                  <a:gd name="T71" fmla="*/ 808 h 1872"/>
                  <a:gd name="T72" fmla="*/ 144 w 952"/>
                  <a:gd name="T73" fmla="*/ 736 h 1872"/>
                  <a:gd name="T74" fmla="*/ 192 w 952"/>
                  <a:gd name="T75" fmla="*/ 648 h 1872"/>
                  <a:gd name="T76" fmla="*/ 232 w 952"/>
                  <a:gd name="T77" fmla="*/ 592 h 1872"/>
                  <a:gd name="T78" fmla="*/ 256 w 952"/>
                  <a:gd name="T79" fmla="*/ 536 h 1872"/>
                  <a:gd name="T80" fmla="*/ 280 w 952"/>
                  <a:gd name="T81" fmla="*/ 472 h 1872"/>
                  <a:gd name="T82" fmla="*/ 280 w 952"/>
                  <a:gd name="T83" fmla="*/ 416 h 1872"/>
                  <a:gd name="T84" fmla="*/ 280 w 952"/>
                  <a:gd name="T85" fmla="*/ 360 h 1872"/>
                  <a:gd name="T86" fmla="*/ 272 w 952"/>
                  <a:gd name="T87" fmla="*/ 312 h 1872"/>
                  <a:gd name="T88" fmla="*/ 256 w 952"/>
                  <a:gd name="T89" fmla="*/ 264 h 1872"/>
                  <a:gd name="T90" fmla="*/ 240 w 952"/>
                  <a:gd name="T91" fmla="*/ 224 h 1872"/>
                  <a:gd name="T92" fmla="*/ 216 w 952"/>
                  <a:gd name="T93" fmla="*/ 192 h 1872"/>
                  <a:gd name="T94" fmla="*/ 200 w 952"/>
                  <a:gd name="T95" fmla="*/ 144 h 1872"/>
                  <a:gd name="T96" fmla="*/ 208 w 952"/>
                  <a:gd name="T97" fmla="*/ 120 h 1872"/>
                  <a:gd name="T98" fmla="*/ 224 w 952"/>
                  <a:gd name="T99" fmla="*/ 104 h 1872"/>
                  <a:gd name="T100" fmla="*/ 264 w 952"/>
                  <a:gd name="T101" fmla="*/ 96 h 1872"/>
                  <a:gd name="T102" fmla="*/ 376 w 952"/>
                  <a:gd name="T103" fmla="*/ 80 h 1872"/>
                  <a:gd name="T104" fmla="*/ 632 w 952"/>
                  <a:gd name="T105" fmla="*/ 80 h 1872"/>
                  <a:gd name="T106" fmla="*/ 872 w 952"/>
                  <a:gd name="T107" fmla="*/ 0 h 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52" h="1872">
                    <a:moveTo>
                      <a:pt x="872" y="0"/>
                    </a:moveTo>
                    <a:lnTo>
                      <a:pt x="872" y="64"/>
                    </a:lnTo>
                    <a:lnTo>
                      <a:pt x="840" y="96"/>
                    </a:lnTo>
                    <a:lnTo>
                      <a:pt x="824" y="112"/>
                    </a:lnTo>
                    <a:lnTo>
                      <a:pt x="792" y="136"/>
                    </a:lnTo>
                    <a:lnTo>
                      <a:pt x="776" y="152"/>
                    </a:lnTo>
                    <a:lnTo>
                      <a:pt x="752" y="176"/>
                    </a:lnTo>
                    <a:lnTo>
                      <a:pt x="736" y="200"/>
                    </a:lnTo>
                    <a:lnTo>
                      <a:pt x="712" y="232"/>
                    </a:lnTo>
                    <a:lnTo>
                      <a:pt x="704" y="256"/>
                    </a:lnTo>
                    <a:lnTo>
                      <a:pt x="688" y="288"/>
                    </a:lnTo>
                    <a:lnTo>
                      <a:pt x="672" y="368"/>
                    </a:lnTo>
                    <a:lnTo>
                      <a:pt x="672" y="496"/>
                    </a:lnTo>
                    <a:lnTo>
                      <a:pt x="680" y="544"/>
                    </a:lnTo>
                    <a:lnTo>
                      <a:pt x="688" y="592"/>
                    </a:lnTo>
                    <a:lnTo>
                      <a:pt x="712" y="624"/>
                    </a:lnTo>
                    <a:lnTo>
                      <a:pt x="816" y="808"/>
                    </a:lnTo>
                    <a:lnTo>
                      <a:pt x="896" y="1000"/>
                    </a:lnTo>
                    <a:lnTo>
                      <a:pt x="920" y="1048"/>
                    </a:lnTo>
                    <a:lnTo>
                      <a:pt x="928" y="1120"/>
                    </a:lnTo>
                    <a:lnTo>
                      <a:pt x="936" y="1192"/>
                    </a:lnTo>
                    <a:lnTo>
                      <a:pt x="952" y="1392"/>
                    </a:lnTo>
                    <a:lnTo>
                      <a:pt x="944" y="1552"/>
                    </a:lnTo>
                    <a:lnTo>
                      <a:pt x="944" y="1624"/>
                    </a:lnTo>
                    <a:lnTo>
                      <a:pt x="936" y="1664"/>
                    </a:lnTo>
                    <a:lnTo>
                      <a:pt x="936" y="1704"/>
                    </a:lnTo>
                    <a:lnTo>
                      <a:pt x="936" y="1736"/>
                    </a:lnTo>
                    <a:lnTo>
                      <a:pt x="928" y="1760"/>
                    </a:lnTo>
                    <a:lnTo>
                      <a:pt x="912" y="1792"/>
                    </a:lnTo>
                    <a:lnTo>
                      <a:pt x="896" y="1816"/>
                    </a:lnTo>
                    <a:lnTo>
                      <a:pt x="880" y="1832"/>
                    </a:lnTo>
                    <a:lnTo>
                      <a:pt x="856" y="1848"/>
                    </a:lnTo>
                    <a:lnTo>
                      <a:pt x="824" y="1856"/>
                    </a:lnTo>
                    <a:lnTo>
                      <a:pt x="776" y="1872"/>
                    </a:lnTo>
                    <a:lnTo>
                      <a:pt x="736" y="1872"/>
                    </a:lnTo>
                    <a:lnTo>
                      <a:pt x="680" y="1872"/>
                    </a:lnTo>
                    <a:lnTo>
                      <a:pt x="608" y="1872"/>
                    </a:lnTo>
                    <a:lnTo>
                      <a:pt x="552" y="1872"/>
                    </a:lnTo>
                    <a:lnTo>
                      <a:pt x="496" y="1872"/>
                    </a:lnTo>
                    <a:lnTo>
                      <a:pt x="440" y="1872"/>
                    </a:lnTo>
                    <a:lnTo>
                      <a:pt x="384" y="1872"/>
                    </a:lnTo>
                    <a:lnTo>
                      <a:pt x="336" y="1872"/>
                    </a:lnTo>
                    <a:lnTo>
                      <a:pt x="288" y="1872"/>
                    </a:lnTo>
                    <a:lnTo>
                      <a:pt x="256" y="1872"/>
                    </a:lnTo>
                    <a:lnTo>
                      <a:pt x="224" y="1872"/>
                    </a:lnTo>
                    <a:lnTo>
                      <a:pt x="200" y="1864"/>
                    </a:lnTo>
                    <a:lnTo>
                      <a:pt x="176" y="1856"/>
                    </a:lnTo>
                    <a:lnTo>
                      <a:pt x="152" y="1848"/>
                    </a:lnTo>
                    <a:lnTo>
                      <a:pt x="136" y="1832"/>
                    </a:lnTo>
                    <a:lnTo>
                      <a:pt x="120" y="1824"/>
                    </a:lnTo>
                    <a:lnTo>
                      <a:pt x="112" y="1808"/>
                    </a:lnTo>
                    <a:lnTo>
                      <a:pt x="104" y="1792"/>
                    </a:lnTo>
                    <a:lnTo>
                      <a:pt x="96" y="1776"/>
                    </a:lnTo>
                    <a:lnTo>
                      <a:pt x="88" y="1752"/>
                    </a:lnTo>
                    <a:lnTo>
                      <a:pt x="80" y="1720"/>
                    </a:lnTo>
                    <a:lnTo>
                      <a:pt x="64" y="1672"/>
                    </a:lnTo>
                    <a:lnTo>
                      <a:pt x="56" y="1632"/>
                    </a:lnTo>
                    <a:lnTo>
                      <a:pt x="40" y="1576"/>
                    </a:lnTo>
                    <a:lnTo>
                      <a:pt x="32" y="1512"/>
                    </a:lnTo>
                    <a:lnTo>
                      <a:pt x="16" y="1400"/>
                    </a:lnTo>
                    <a:lnTo>
                      <a:pt x="0" y="1288"/>
                    </a:lnTo>
                    <a:lnTo>
                      <a:pt x="0" y="1208"/>
                    </a:lnTo>
                    <a:lnTo>
                      <a:pt x="0" y="1104"/>
                    </a:lnTo>
                    <a:lnTo>
                      <a:pt x="8" y="1080"/>
                    </a:lnTo>
                    <a:lnTo>
                      <a:pt x="16" y="1032"/>
                    </a:lnTo>
                    <a:lnTo>
                      <a:pt x="32" y="992"/>
                    </a:lnTo>
                    <a:lnTo>
                      <a:pt x="40" y="960"/>
                    </a:lnTo>
                    <a:lnTo>
                      <a:pt x="56" y="928"/>
                    </a:lnTo>
                    <a:lnTo>
                      <a:pt x="64" y="896"/>
                    </a:lnTo>
                    <a:lnTo>
                      <a:pt x="80" y="864"/>
                    </a:lnTo>
                    <a:lnTo>
                      <a:pt x="96" y="832"/>
                    </a:lnTo>
                    <a:lnTo>
                      <a:pt x="104" y="808"/>
                    </a:lnTo>
                    <a:lnTo>
                      <a:pt x="128" y="768"/>
                    </a:lnTo>
                    <a:lnTo>
                      <a:pt x="144" y="736"/>
                    </a:lnTo>
                    <a:lnTo>
                      <a:pt x="168" y="688"/>
                    </a:lnTo>
                    <a:lnTo>
                      <a:pt x="192" y="648"/>
                    </a:lnTo>
                    <a:lnTo>
                      <a:pt x="216" y="616"/>
                    </a:lnTo>
                    <a:lnTo>
                      <a:pt x="232" y="592"/>
                    </a:lnTo>
                    <a:lnTo>
                      <a:pt x="248" y="568"/>
                    </a:lnTo>
                    <a:lnTo>
                      <a:pt x="256" y="536"/>
                    </a:lnTo>
                    <a:lnTo>
                      <a:pt x="272" y="496"/>
                    </a:lnTo>
                    <a:lnTo>
                      <a:pt x="280" y="472"/>
                    </a:lnTo>
                    <a:lnTo>
                      <a:pt x="280" y="440"/>
                    </a:lnTo>
                    <a:lnTo>
                      <a:pt x="280" y="416"/>
                    </a:lnTo>
                    <a:lnTo>
                      <a:pt x="288" y="392"/>
                    </a:lnTo>
                    <a:lnTo>
                      <a:pt x="280" y="360"/>
                    </a:lnTo>
                    <a:lnTo>
                      <a:pt x="280" y="336"/>
                    </a:lnTo>
                    <a:lnTo>
                      <a:pt x="272" y="312"/>
                    </a:lnTo>
                    <a:lnTo>
                      <a:pt x="264" y="288"/>
                    </a:lnTo>
                    <a:lnTo>
                      <a:pt x="256" y="264"/>
                    </a:lnTo>
                    <a:lnTo>
                      <a:pt x="248" y="240"/>
                    </a:lnTo>
                    <a:lnTo>
                      <a:pt x="240" y="224"/>
                    </a:lnTo>
                    <a:lnTo>
                      <a:pt x="232" y="208"/>
                    </a:lnTo>
                    <a:lnTo>
                      <a:pt x="216" y="192"/>
                    </a:lnTo>
                    <a:lnTo>
                      <a:pt x="208" y="160"/>
                    </a:lnTo>
                    <a:lnTo>
                      <a:pt x="200" y="144"/>
                    </a:lnTo>
                    <a:lnTo>
                      <a:pt x="200" y="136"/>
                    </a:lnTo>
                    <a:lnTo>
                      <a:pt x="208" y="120"/>
                    </a:lnTo>
                    <a:lnTo>
                      <a:pt x="216" y="112"/>
                    </a:lnTo>
                    <a:lnTo>
                      <a:pt x="224" y="104"/>
                    </a:lnTo>
                    <a:lnTo>
                      <a:pt x="240" y="96"/>
                    </a:lnTo>
                    <a:lnTo>
                      <a:pt x="264" y="96"/>
                    </a:lnTo>
                    <a:lnTo>
                      <a:pt x="312" y="88"/>
                    </a:lnTo>
                    <a:lnTo>
                      <a:pt x="376" y="80"/>
                    </a:lnTo>
                    <a:lnTo>
                      <a:pt x="472" y="80"/>
                    </a:lnTo>
                    <a:lnTo>
                      <a:pt x="632" y="80"/>
                    </a:lnTo>
                    <a:lnTo>
                      <a:pt x="632" y="0"/>
                    </a:lnTo>
                    <a:lnTo>
                      <a:pt x="872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7105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456" y="2248"/>
              <a:ext cx="552" cy="1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Bad Stuff</a:t>
              </a:r>
            </a:p>
          </p:txBody>
        </p:sp>
      </p:grpSp>
      <p:grpSp>
        <p:nvGrpSpPr>
          <p:cNvPr id="217106" name="Group 18"/>
          <p:cNvGrpSpPr>
            <a:grpSpLocks/>
          </p:cNvGrpSpPr>
          <p:nvPr/>
        </p:nvGrpSpPr>
        <p:grpSpPr bwMode="auto">
          <a:xfrm flipH="1">
            <a:off x="2179638" y="1439863"/>
            <a:ext cx="1647825" cy="1249362"/>
            <a:chOff x="2884" y="3248"/>
            <a:chExt cx="276" cy="186"/>
          </a:xfrm>
        </p:grpSpPr>
        <p:sp>
          <p:nvSpPr>
            <p:cNvPr id="217107" name="Freeform 19"/>
            <p:cNvSpPr>
              <a:spLocks/>
            </p:cNvSpPr>
            <p:nvPr/>
          </p:nvSpPr>
          <p:spPr bwMode="auto">
            <a:xfrm>
              <a:off x="3036" y="3306"/>
              <a:ext cx="121" cy="32"/>
            </a:xfrm>
            <a:custGeom>
              <a:avLst/>
              <a:gdLst>
                <a:gd name="T0" fmla="*/ 119 w 121"/>
                <a:gd name="T1" fmla="*/ 19 h 32"/>
                <a:gd name="T2" fmla="*/ 121 w 121"/>
                <a:gd name="T3" fmla="*/ 19 h 32"/>
                <a:gd name="T4" fmla="*/ 121 w 121"/>
                <a:gd name="T5" fmla="*/ 21 h 32"/>
                <a:gd name="T6" fmla="*/ 121 w 121"/>
                <a:gd name="T7" fmla="*/ 23 h 32"/>
                <a:gd name="T8" fmla="*/ 121 w 121"/>
                <a:gd name="T9" fmla="*/ 27 h 32"/>
                <a:gd name="T10" fmla="*/ 121 w 121"/>
                <a:gd name="T11" fmla="*/ 29 h 32"/>
                <a:gd name="T12" fmla="*/ 119 w 121"/>
                <a:gd name="T13" fmla="*/ 31 h 32"/>
                <a:gd name="T14" fmla="*/ 117 w 121"/>
                <a:gd name="T15" fmla="*/ 31 h 32"/>
                <a:gd name="T16" fmla="*/ 113 w 121"/>
                <a:gd name="T17" fmla="*/ 32 h 32"/>
                <a:gd name="T18" fmla="*/ 90 w 121"/>
                <a:gd name="T19" fmla="*/ 29 h 32"/>
                <a:gd name="T20" fmla="*/ 55 w 121"/>
                <a:gd name="T21" fmla="*/ 21 h 32"/>
                <a:gd name="T22" fmla="*/ 5 w 121"/>
                <a:gd name="T23" fmla="*/ 11 h 32"/>
                <a:gd name="T24" fmla="*/ 3 w 121"/>
                <a:gd name="T25" fmla="*/ 9 h 32"/>
                <a:gd name="T26" fmla="*/ 1 w 121"/>
                <a:gd name="T27" fmla="*/ 9 h 32"/>
                <a:gd name="T28" fmla="*/ 0 w 121"/>
                <a:gd name="T29" fmla="*/ 8 h 32"/>
                <a:gd name="T30" fmla="*/ 0 w 121"/>
                <a:gd name="T31" fmla="*/ 4 h 32"/>
                <a:gd name="T32" fmla="*/ 1 w 121"/>
                <a:gd name="T33" fmla="*/ 2 h 32"/>
                <a:gd name="T34" fmla="*/ 3 w 121"/>
                <a:gd name="T35" fmla="*/ 0 h 32"/>
                <a:gd name="T36" fmla="*/ 7 w 121"/>
                <a:gd name="T37" fmla="*/ 0 h 32"/>
                <a:gd name="T38" fmla="*/ 11 w 121"/>
                <a:gd name="T39" fmla="*/ 0 h 32"/>
                <a:gd name="T40" fmla="*/ 119 w 121"/>
                <a:gd name="T4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32">
                  <a:moveTo>
                    <a:pt x="119" y="19"/>
                  </a:moveTo>
                  <a:lnTo>
                    <a:pt x="121" y="19"/>
                  </a:lnTo>
                  <a:lnTo>
                    <a:pt x="121" y="21"/>
                  </a:lnTo>
                  <a:lnTo>
                    <a:pt x="121" y="23"/>
                  </a:lnTo>
                  <a:lnTo>
                    <a:pt x="121" y="27"/>
                  </a:lnTo>
                  <a:lnTo>
                    <a:pt x="121" y="29"/>
                  </a:lnTo>
                  <a:lnTo>
                    <a:pt x="119" y="31"/>
                  </a:lnTo>
                  <a:lnTo>
                    <a:pt x="117" y="31"/>
                  </a:lnTo>
                  <a:lnTo>
                    <a:pt x="113" y="32"/>
                  </a:lnTo>
                  <a:lnTo>
                    <a:pt x="90" y="29"/>
                  </a:lnTo>
                  <a:lnTo>
                    <a:pt x="55" y="21"/>
                  </a:lnTo>
                  <a:lnTo>
                    <a:pt x="5" y="11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8" name="Freeform 20"/>
            <p:cNvSpPr>
              <a:spLocks/>
            </p:cNvSpPr>
            <p:nvPr/>
          </p:nvSpPr>
          <p:spPr bwMode="auto">
            <a:xfrm>
              <a:off x="3043" y="3350"/>
              <a:ext cx="112" cy="17"/>
            </a:xfrm>
            <a:custGeom>
              <a:avLst/>
              <a:gdLst>
                <a:gd name="T0" fmla="*/ 106 w 112"/>
                <a:gd name="T1" fmla="*/ 8 h 17"/>
                <a:gd name="T2" fmla="*/ 108 w 112"/>
                <a:gd name="T3" fmla="*/ 8 h 17"/>
                <a:gd name="T4" fmla="*/ 110 w 112"/>
                <a:gd name="T5" fmla="*/ 10 h 17"/>
                <a:gd name="T6" fmla="*/ 112 w 112"/>
                <a:gd name="T7" fmla="*/ 11 h 17"/>
                <a:gd name="T8" fmla="*/ 112 w 112"/>
                <a:gd name="T9" fmla="*/ 13 h 17"/>
                <a:gd name="T10" fmla="*/ 110 w 112"/>
                <a:gd name="T11" fmla="*/ 15 h 17"/>
                <a:gd name="T12" fmla="*/ 108 w 112"/>
                <a:gd name="T13" fmla="*/ 17 h 17"/>
                <a:gd name="T14" fmla="*/ 106 w 112"/>
                <a:gd name="T15" fmla="*/ 17 h 17"/>
                <a:gd name="T16" fmla="*/ 6 w 112"/>
                <a:gd name="T17" fmla="*/ 11 h 17"/>
                <a:gd name="T18" fmla="*/ 4 w 112"/>
                <a:gd name="T19" fmla="*/ 10 h 17"/>
                <a:gd name="T20" fmla="*/ 2 w 112"/>
                <a:gd name="T21" fmla="*/ 10 h 17"/>
                <a:gd name="T22" fmla="*/ 0 w 112"/>
                <a:gd name="T23" fmla="*/ 8 h 17"/>
                <a:gd name="T24" fmla="*/ 0 w 112"/>
                <a:gd name="T25" fmla="*/ 4 h 17"/>
                <a:gd name="T26" fmla="*/ 0 w 112"/>
                <a:gd name="T27" fmla="*/ 2 h 17"/>
                <a:gd name="T28" fmla="*/ 2 w 112"/>
                <a:gd name="T29" fmla="*/ 0 h 17"/>
                <a:gd name="T30" fmla="*/ 6 w 112"/>
                <a:gd name="T31" fmla="*/ 0 h 17"/>
                <a:gd name="T32" fmla="*/ 10 w 112"/>
                <a:gd name="T33" fmla="*/ 0 h 17"/>
                <a:gd name="T34" fmla="*/ 106 w 112"/>
                <a:gd name="T3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">
                  <a:moveTo>
                    <a:pt x="106" y="8"/>
                  </a:moveTo>
                  <a:lnTo>
                    <a:pt x="108" y="8"/>
                  </a:lnTo>
                  <a:lnTo>
                    <a:pt x="110" y="10"/>
                  </a:lnTo>
                  <a:lnTo>
                    <a:pt x="112" y="11"/>
                  </a:lnTo>
                  <a:lnTo>
                    <a:pt x="112" y="13"/>
                  </a:lnTo>
                  <a:lnTo>
                    <a:pt x="110" y="15"/>
                  </a:lnTo>
                  <a:lnTo>
                    <a:pt x="108" y="17"/>
                  </a:lnTo>
                  <a:lnTo>
                    <a:pt x="106" y="17"/>
                  </a:lnTo>
                  <a:lnTo>
                    <a:pt x="6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9" name="Freeform 21"/>
            <p:cNvSpPr>
              <a:spLocks/>
            </p:cNvSpPr>
            <p:nvPr/>
          </p:nvSpPr>
          <p:spPr bwMode="auto">
            <a:xfrm>
              <a:off x="2986" y="3384"/>
              <a:ext cx="174" cy="16"/>
            </a:xfrm>
            <a:custGeom>
              <a:avLst/>
              <a:gdLst>
                <a:gd name="T0" fmla="*/ 171 w 174"/>
                <a:gd name="T1" fmla="*/ 0 h 16"/>
                <a:gd name="T2" fmla="*/ 172 w 174"/>
                <a:gd name="T3" fmla="*/ 0 h 16"/>
                <a:gd name="T4" fmla="*/ 174 w 174"/>
                <a:gd name="T5" fmla="*/ 2 h 16"/>
                <a:gd name="T6" fmla="*/ 174 w 174"/>
                <a:gd name="T7" fmla="*/ 4 h 16"/>
                <a:gd name="T8" fmla="*/ 174 w 174"/>
                <a:gd name="T9" fmla="*/ 6 h 16"/>
                <a:gd name="T10" fmla="*/ 174 w 174"/>
                <a:gd name="T11" fmla="*/ 10 h 16"/>
                <a:gd name="T12" fmla="*/ 172 w 174"/>
                <a:gd name="T13" fmla="*/ 12 h 16"/>
                <a:gd name="T14" fmla="*/ 169 w 174"/>
                <a:gd name="T15" fmla="*/ 12 h 16"/>
                <a:gd name="T16" fmla="*/ 163 w 174"/>
                <a:gd name="T17" fmla="*/ 14 h 16"/>
                <a:gd name="T18" fmla="*/ 2 w 174"/>
                <a:gd name="T19" fmla="*/ 16 h 16"/>
                <a:gd name="T20" fmla="*/ 0 w 174"/>
                <a:gd name="T21" fmla="*/ 16 h 16"/>
                <a:gd name="T22" fmla="*/ 0 w 174"/>
                <a:gd name="T23" fmla="*/ 14 h 16"/>
                <a:gd name="T24" fmla="*/ 0 w 174"/>
                <a:gd name="T25" fmla="*/ 12 h 16"/>
                <a:gd name="T26" fmla="*/ 2 w 174"/>
                <a:gd name="T27" fmla="*/ 10 h 16"/>
                <a:gd name="T28" fmla="*/ 7 w 174"/>
                <a:gd name="T29" fmla="*/ 8 h 16"/>
                <a:gd name="T30" fmla="*/ 13 w 174"/>
                <a:gd name="T31" fmla="*/ 4 h 16"/>
                <a:gd name="T32" fmla="*/ 34 w 174"/>
                <a:gd name="T33" fmla="*/ 2 h 16"/>
                <a:gd name="T34" fmla="*/ 171 w 174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6">
                  <a:moveTo>
                    <a:pt x="171" y="0"/>
                  </a:moveTo>
                  <a:lnTo>
                    <a:pt x="172" y="0"/>
                  </a:lnTo>
                  <a:lnTo>
                    <a:pt x="174" y="2"/>
                  </a:lnTo>
                  <a:lnTo>
                    <a:pt x="174" y="4"/>
                  </a:lnTo>
                  <a:lnTo>
                    <a:pt x="174" y="6"/>
                  </a:lnTo>
                  <a:lnTo>
                    <a:pt x="174" y="10"/>
                  </a:lnTo>
                  <a:lnTo>
                    <a:pt x="172" y="12"/>
                  </a:lnTo>
                  <a:lnTo>
                    <a:pt x="169" y="12"/>
                  </a:lnTo>
                  <a:lnTo>
                    <a:pt x="163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7" y="8"/>
                  </a:lnTo>
                  <a:lnTo>
                    <a:pt x="13" y="4"/>
                  </a:lnTo>
                  <a:lnTo>
                    <a:pt x="34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10" name="Freeform 22"/>
            <p:cNvSpPr>
              <a:spLocks/>
            </p:cNvSpPr>
            <p:nvPr/>
          </p:nvSpPr>
          <p:spPr bwMode="auto">
            <a:xfrm>
              <a:off x="2884" y="3248"/>
              <a:ext cx="173" cy="113"/>
            </a:xfrm>
            <a:custGeom>
              <a:avLst/>
              <a:gdLst>
                <a:gd name="T0" fmla="*/ 98 w 173"/>
                <a:gd name="T1" fmla="*/ 21 h 113"/>
                <a:gd name="T2" fmla="*/ 109 w 173"/>
                <a:gd name="T3" fmla="*/ 8 h 113"/>
                <a:gd name="T4" fmla="*/ 123 w 173"/>
                <a:gd name="T5" fmla="*/ 2 h 113"/>
                <a:gd name="T6" fmla="*/ 138 w 173"/>
                <a:gd name="T7" fmla="*/ 0 h 113"/>
                <a:gd name="T8" fmla="*/ 152 w 173"/>
                <a:gd name="T9" fmla="*/ 2 h 113"/>
                <a:gd name="T10" fmla="*/ 163 w 173"/>
                <a:gd name="T11" fmla="*/ 10 h 113"/>
                <a:gd name="T12" fmla="*/ 171 w 173"/>
                <a:gd name="T13" fmla="*/ 19 h 113"/>
                <a:gd name="T14" fmla="*/ 173 w 173"/>
                <a:gd name="T15" fmla="*/ 35 h 113"/>
                <a:gd name="T16" fmla="*/ 171 w 173"/>
                <a:gd name="T17" fmla="*/ 44 h 113"/>
                <a:gd name="T18" fmla="*/ 167 w 173"/>
                <a:gd name="T19" fmla="*/ 48 h 113"/>
                <a:gd name="T20" fmla="*/ 163 w 173"/>
                <a:gd name="T21" fmla="*/ 46 h 113"/>
                <a:gd name="T22" fmla="*/ 161 w 173"/>
                <a:gd name="T23" fmla="*/ 42 h 113"/>
                <a:gd name="T24" fmla="*/ 163 w 173"/>
                <a:gd name="T25" fmla="*/ 33 h 113"/>
                <a:gd name="T26" fmla="*/ 159 w 173"/>
                <a:gd name="T27" fmla="*/ 23 h 113"/>
                <a:gd name="T28" fmla="*/ 152 w 173"/>
                <a:gd name="T29" fmla="*/ 16 h 113"/>
                <a:gd name="T30" fmla="*/ 142 w 173"/>
                <a:gd name="T31" fmla="*/ 12 h 113"/>
                <a:gd name="T32" fmla="*/ 132 w 173"/>
                <a:gd name="T33" fmla="*/ 14 h 113"/>
                <a:gd name="T34" fmla="*/ 121 w 173"/>
                <a:gd name="T35" fmla="*/ 18 h 113"/>
                <a:gd name="T36" fmla="*/ 113 w 173"/>
                <a:gd name="T37" fmla="*/ 25 h 113"/>
                <a:gd name="T38" fmla="*/ 107 w 173"/>
                <a:gd name="T39" fmla="*/ 39 h 113"/>
                <a:gd name="T40" fmla="*/ 105 w 173"/>
                <a:gd name="T41" fmla="*/ 48 h 113"/>
                <a:gd name="T42" fmla="*/ 102 w 173"/>
                <a:gd name="T43" fmla="*/ 50 h 113"/>
                <a:gd name="T44" fmla="*/ 94 w 173"/>
                <a:gd name="T45" fmla="*/ 46 h 113"/>
                <a:gd name="T46" fmla="*/ 84 w 173"/>
                <a:gd name="T47" fmla="*/ 37 h 113"/>
                <a:gd name="T48" fmla="*/ 71 w 173"/>
                <a:gd name="T49" fmla="*/ 33 h 113"/>
                <a:gd name="T50" fmla="*/ 59 w 173"/>
                <a:gd name="T51" fmla="*/ 33 h 113"/>
                <a:gd name="T52" fmla="*/ 50 w 173"/>
                <a:gd name="T53" fmla="*/ 39 h 113"/>
                <a:gd name="T54" fmla="*/ 42 w 173"/>
                <a:gd name="T55" fmla="*/ 46 h 113"/>
                <a:gd name="T56" fmla="*/ 36 w 173"/>
                <a:gd name="T57" fmla="*/ 58 h 113"/>
                <a:gd name="T58" fmla="*/ 36 w 173"/>
                <a:gd name="T59" fmla="*/ 69 h 113"/>
                <a:gd name="T60" fmla="*/ 42 w 173"/>
                <a:gd name="T61" fmla="*/ 83 h 113"/>
                <a:gd name="T62" fmla="*/ 44 w 173"/>
                <a:gd name="T63" fmla="*/ 87 h 113"/>
                <a:gd name="T64" fmla="*/ 38 w 173"/>
                <a:gd name="T65" fmla="*/ 89 h 113"/>
                <a:gd name="T66" fmla="*/ 25 w 173"/>
                <a:gd name="T67" fmla="*/ 85 h 113"/>
                <a:gd name="T68" fmla="*/ 19 w 173"/>
                <a:gd name="T69" fmla="*/ 85 h 113"/>
                <a:gd name="T70" fmla="*/ 15 w 173"/>
                <a:gd name="T71" fmla="*/ 89 h 113"/>
                <a:gd name="T72" fmla="*/ 15 w 173"/>
                <a:gd name="T73" fmla="*/ 92 h 113"/>
                <a:gd name="T74" fmla="*/ 19 w 173"/>
                <a:gd name="T75" fmla="*/ 100 h 113"/>
                <a:gd name="T76" fmla="*/ 29 w 173"/>
                <a:gd name="T77" fmla="*/ 106 h 113"/>
                <a:gd name="T78" fmla="*/ 32 w 173"/>
                <a:gd name="T79" fmla="*/ 108 h 113"/>
                <a:gd name="T80" fmla="*/ 32 w 173"/>
                <a:gd name="T81" fmla="*/ 112 h 113"/>
                <a:gd name="T82" fmla="*/ 27 w 173"/>
                <a:gd name="T83" fmla="*/ 113 h 113"/>
                <a:gd name="T84" fmla="*/ 13 w 173"/>
                <a:gd name="T85" fmla="*/ 112 h 113"/>
                <a:gd name="T86" fmla="*/ 6 w 173"/>
                <a:gd name="T87" fmla="*/ 104 h 113"/>
                <a:gd name="T88" fmla="*/ 0 w 173"/>
                <a:gd name="T89" fmla="*/ 92 h 113"/>
                <a:gd name="T90" fmla="*/ 2 w 173"/>
                <a:gd name="T91" fmla="*/ 83 h 113"/>
                <a:gd name="T92" fmla="*/ 8 w 173"/>
                <a:gd name="T93" fmla="*/ 79 h 113"/>
                <a:gd name="T94" fmla="*/ 19 w 173"/>
                <a:gd name="T95" fmla="*/ 75 h 113"/>
                <a:gd name="T96" fmla="*/ 15 w 173"/>
                <a:gd name="T97" fmla="*/ 64 h 113"/>
                <a:gd name="T98" fmla="*/ 17 w 173"/>
                <a:gd name="T99" fmla="*/ 50 h 113"/>
                <a:gd name="T100" fmla="*/ 27 w 173"/>
                <a:gd name="T101" fmla="*/ 33 h 113"/>
                <a:gd name="T102" fmla="*/ 36 w 173"/>
                <a:gd name="T103" fmla="*/ 23 h 113"/>
                <a:gd name="T104" fmla="*/ 50 w 173"/>
                <a:gd name="T105" fmla="*/ 18 h 113"/>
                <a:gd name="T106" fmla="*/ 67 w 173"/>
                <a:gd name="T107" fmla="*/ 18 h 113"/>
                <a:gd name="T108" fmla="*/ 84 w 173"/>
                <a:gd name="T109" fmla="*/ 2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3" h="113">
                  <a:moveTo>
                    <a:pt x="94" y="31"/>
                  </a:moveTo>
                  <a:lnTo>
                    <a:pt x="98" y="21"/>
                  </a:lnTo>
                  <a:lnTo>
                    <a:pt x="104" y="14"/>
                  </a:lnTo>
                  <a:lnTo>
                    <a:pt x="109" y="8"/>
                  </a:lnTo>
                  <a:lnTo>
                    <a:pt x="117" y="4"/>
                  </a:lnTo>
                  <a:lnTo>
                    <a:pt x="123" y="2"/>
                  </a:lnTo>
                  <a:lnTo>
                    <a:pt x="130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57" y="6"/>
                  </a:lnTo>
                  <a:lnTo>
                    <a:pt x="163" y="10"/>
                  </a:lnTo>
                  <a:lnTo>
                    <a:pt x="167" y="14"/>
                  </a:lnTo>
                  <a:lnTo>
                    <a:pt x="171" y="19"/>
                  </a:lnTo>
                  <a:lnTo>
                    <a:pt x="173" y="27"/>
                  </a:lnTo>
                  <a:lnTo>
                    <a:pt x="173" y="35"/>
                  </a:lnTo>
                  <a:lnTo>
                    <a:pt x="171" y="42"/>
                  </a:lnTo>
                  <a:lnTo>
                    <a:pt x="171" y="44"/>
                  </a:lnTo>
                  <a:lnTo>
                    <a:pt x="169" y="46"/>
                  </a:lnTo>
                  <a:lnTo>
                    <a:pt x="167" y="48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4"/>
                  </a:lnTo>
                  <a:lnTo>
                    <a:pt x="161" y="42"/>
                  </a:lnTo>
                  <a:lnTo>
                    <a:pt x="161" y="41"/>
                  </a:lnTo>
                  <a:lnTo>
                    <a:pt x="163" y="33"/>
                  </a:lnTo>
                  <a:lnTo>
                    <a:pt x="161" y="29"/>
                  </a:lnTo>
                  <a:lnTo>
                    <a:pt x="159" y="23"/>
                  </a:lnTo>
                  <a:lnTo>
                    <a:pt x="157" y="19"/>
                  </a:lnTo>
                  <a:lnTo>
                    <a:pt x="152" y="16"/>
                  </a:lnTo>
                  <a:lnTo>
                    <a:pt x="148" y="14"/>
                  </a:lnTo>
                  <a:lnTo>
                    <a:pt x="142" y="12"/>
                  </a:lnTo>
                  <a:lnTo>
                    <a:pt x="138" y="12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1" y="18"/>
                  </a:lnTo>
                  <a:lnTo>
                    <a:pt x="117" y="21"/>
                  </a:lnTo>
                  <a:lnTo>
                    <a:pt x="113" y="25"/>
                  </a:lnTo>
                  <a:lnTo>
                    <a:pt x="109" y="31"/>
                  </a:lnTo>
                  <a:lnTo>
                    <a:pt x="107" y="39"/>
                  </a:lnTo>
                  <a:lnTo>
                    <a:pt x="105" y="46"/>
                  </a:lnTo>
                  <a:lnTo>
                    <a:pt x="105" y="48"/>
                  </a:lnTo>
                  <a:lnTo>
                    <a:pt x="104" y="48"/>
                  </a:lnTo>
                  <a:lnTo>
                    <a:pt x="102" y="50"/>
                  </a:lnTo>
                  <a:lnTo>
                    <a:pt x="98" y="48"/>
                  </a:lnTo>
                  <a:lnTo>
                    <a:pt x="94" y="46"/>
                  </a:lnTo>
                  <a:lnTo>
                    <a:pt x="90" y="41"/>
                  </a:lnTo>
                  <a:lnTo>
                    <a:pt x="84" y="37"/>
                  </a:lnTo>
                  <a:lnTo>
                    <a:pt x="79" y="35"/>
                  </a:lnTo>
                  <a:lnTo>
                    <a:pt x="71" y="33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4" y="35"/>
                  </a:lnTo>
                  <a:lnTo>
                    <a:pt x="50" y="39"/>
                  </a:lnTo>
                  <a:lnTo>
                    <a:pt x="46" y="42"/>
                  </a:lnTo>
                  <a:lnTo>
                    <a:pt x="42" y="46"/>
                  </a:lnTo>
                  <a:lnTo>
                    <a:pt x="38" y="52"/>
                  </a:lnTo>
                  <a:lnTo>
                    <a:pt x="36" y="58"/>
                  </a:lnTo>
                  <a:lnTo>
                    <a:pt x="36" y="64"/>
                  </a:lnTo>
                  <a:lnTo>
                    <a:pt x="36" y="69"/>
                  </a:lnTo>
                  <a:lnTo>
                    <a:pt x="38" y="75"/>
                  </a:lnTo>
                  <a:lnTo>
                    <a:pt x="42" y="83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2" y="89"/>
                  </a:lnTo>
                  <a:lnTo>
                    <a:pt x="38" y="89"/>
                  </a:lnTo>
                  <a:lnTo>
                    <a:pt x="32" y="89"/>
                  </a:lnTo>
                  <a:lnTo>
                    <a:pt x="25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7" y="87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92"/>
                  </a:lnTo>
                  <a:lnTo>
                    <a:pt x="15" y="96"/>
                  </a:lnTo>
                  <a:lnTo>
                    <a:pt x="19" y="100"/>
                  </a:lnTo>
                  <a:lnTo>
                    <a:pt x="23" y="104"/>
                  </a:lnTo>
                  <a:lnTo>
                    <a:pt x="29" y="106"/>
                  </a:lnTo>
                  <a:lnTo>
                    <a:pt x="31" y="106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2"/>
                  </a:lnTo>
                  <a:lnTo>
                    <a:pt x="31" y="112"/>
                  </a:lnTo>
                  <a:lnTo>
                    <a:pt x="27" y="113"/>
                  </a:lnTo>
                  <a:lnTo>
                    <a:pt x="21" y="113"/>
                  </a:lnTo>
                  <a:lnTo>
                    <a:pt x="13" y="112"/>
                  </a:lnTo>
                  <a:lnTo>
                    <a:pt x="9" y="108"/>
                  </a:lnTo>
                  <a:lnTo>
                    <a:pt x="6" y="104"/>
                  </a:lnTo>
                  <a:lnTo>
                    <a:pt x="2" y="98"/>
                  </a:lnTo>
                  <a:lnTo>
                    <a:pt x="0" y="92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9" y="75"/>
                  </a:lnTo>
                  <a:lnTo>
                    <a:pt x="17" y="69"/>
                  </a:lnTo>
                  <a:lnTo>
                    <a:pt x="15" y="64"/>
                  </a:lnTo>
                  <a:lnTo>
                    <a:pt x="15" y="58"/>
                  </a:lnTo>
                  <a:lnTo>
                    <a:pt x="17" y="50"/>
                  </a:lnTo>
                  <a:lnTo>
                    <a:pt x="23" y="39"/>
                  </a:lnTo>
                  <a:lnTo>
                    <a:pt x="27" y="33"/>
                  </a:lnTo>
                  <a:lnTo>
                    <a:pt x="31" y="27"/>
                  </a:lnTo>
                  <a:lnTo>
                    <a:pt x="36" y="23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57" y="16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3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11" name="Freeform 23"/>
            <p:cNvSpPr>
              <a:spLocks/>
            </p:cNvSpPr>
            <p:nvPr/>
          </p:nvSpPr>
          <p:spPr bwMode="auto">
            <a:xfrm>
              <a:off x="2928" y="3325"/>
              <a:ext cx="86" cy="109"/>
            </a:xfrm>
            <a:custGeom>
              <a:avLst/>
              <a:gdLst>
                <a:gd name="T0" fmla="*/ 86 w 86"/>
                <a:gd name="T1" fmla="*/ 17 h 109"/>
                <a:gd name="T2" fmla="*/ 86 w 86"/>
                <a:gd name="T3" fmla="*/ 23 h 109"/>
                <a:gd name="T4" fmla="*/ 81 w 86"/>
                <a:gd name="T5" fmla="*/ 25 h 109"/>
                <a:gd name="T6" fmla="*/ 75 w 86"/>
                <a:gd name="T7" fmla="*/ 25 h 109"/>
                <a:gd name="T8" fmla="*/ 65 w 86"/>
                <a:gd name="T9" fmla="*/ 21 h 109"/>
                <a:gd name="T10" fmla="*/ 52 w 86"/>
                <a:gd name="T11" fmla="*/ 17 h 109"/>
                <a:gd name="T12" fmla="*/ 40 w 86"/>
                <a:gd name="T13" fmla="*/ 19 h 109"/>
                <a:gd name="T14" fmla="*/ 27 w 86"/>
                <a:gd name="T15" fmla="*/ 27 h 109"/>
                <a:gd name="T16" fmla="*/ 21 w 86"/>
                <a:gd name="T17" fmla="*/ 36 h 109"/>
                <a:gd name="T18" fmla="*/ 21 w 86"/>
                <a:gd name="T19" fmla="*/ 46 h 109"/>
                <a:gd name="T20" fmla="*/ 25 w 86"/>
                <a:gd name="T21" fmla="*/ 54 h 109"/>
                <a:gd name="T22" fmla="*/ 33 w 86"/>
                <a:gd name="T23" fmla="*/ 61 h 109"/>
                <a:gd name="T24" fmla="*/ 29 w 86"/>
                <a:gd name="T25" fmla="*/ 65 h 109"/>
                <a:gd name="T26" fmla="*/ 15 w 86"/>
                <a:gd name="T27" fmla="*/ 77 h 109"/>
                <a:gd name="T28" fmla="*/ 12 w 86"/>
                <a:gd name="T29" fmla="*/ 84 h 109"/>
                <a:gd name="T30" fmla="*/ 13 w 86"/>
                <a:gd name="T31" fmla="*/ 90 h 109"/>
                <a:gd name="T32" fmla="*/ 19 w 86"/>
                <a:gd name="T33" fmla="*/ 94 h 109"/>
                <a:gd name="T34" fmla="*/ 35 w 86"/>
                <a:gd name="T35" fmla="*/ 96 h 109"/>
                <a:gd name="T36" fmla="*/ 40 w 86"/>
                <a:gd name="T37" fmla="*/ 92 h 109"/>
                <a:gd name="T38" fmla="*/ 44 w 86"/>
                <a:gd name="T39" fmla="*/ 86 h 109"/>
                <a:gd name="T40" fmla="*/ 48 w 86"/>
                <a:gd name="T41" fmla="*/ 81 h 109"/>
                <a:gd name="T42" fmla="*/ 54 w 86"/>
                <a:gd name="T43" fmla="*/ 81 h 109"/>
                <a:gd name="T44" fmla="*/ 58 w 86"/>
                <a:gd name="T45" fmla="*/ 82 h 109"/>
                <a:gd name="T46" fmla="*/ 58 w 86"/>
                <a:gd name="T47" fmla="*/ 88 h 109"/>
                <a:gd name="T48" fmla="*/ 52 w 86"/>
                <a:gd name="T49" fmla="*/ 98 h 109"/>
                <a:gd name="T50" fmla="*/ 42 w 86"/>
                <a:gd name="T51" fmla="*/ 105 h 109"/>
                <a:gd name="T52" fmla="*/ 25 w 86"/>
                <a:gd name="T53" fmla="*/ 109 h 109"/>
                <a:gd name="T54" fmla="*/ 6 w 86"/>
                <a:gd name="T55" fmla="*/ 102 h 109"/>
                <a:gd name="T56" fmla="*/ 0 w 86"/>
                <a:gd name="T57" fmla="*/ 94 h 109"/>
                <a:gd name="T58" fmla="*/ 0 w 86"/>
                <a:gd name="T59" fmla="*/ 82 h 109"/>
                <a:gd name="T60" fmla="*/ 4 w 86"/>
                <a:gd name="T61" fmla="*/ 71 h 109"/>
                <a:gd name="T62" fmla="*/ 15 w 86"/>
                <a:gd name="T63" fmla="*/ 65 h 109"/>
                <a:gd name="T64" fmla="*/ 6 w 86"/>
                <a:gd name="T65" fmla="*/ 56 h 109"/>
                <a:gd name="T66" fmla="*/ 2 w 86"/>
                <a:gd name="T67" fmla="*/ 42 h 109"/>
                <a:gd name="T68" fmla="*/ 4 w 86"/>
                <a:gd name="T69" fmla="*/ 27 h 109"/>
                <a:gd name="T70" fmla="*/ 10 w 86"/>
                <a:gd name="T71" fmla="*/ 13 h 109"/>
                <a:gd name="T72" fmla="*/ 21 w 86"/>
                <a:gd name="T73" fmla="*/ 4 h 109"/>
                <a:gd name="T74" fmla="*/ 38 w 86"/>
                <a:gd name="T75" fmla="*/ 0 h 109"/>
                <a:gd name="T76" fmla="*/ 58 w 86"/>
                <a:gd name="T77" fmla="*/ 2 h 109"/>
                <a:gd name="T78" fmla="*/ 83 w 86"/>
                <a:gd name="T79" fmla="*/ 1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" h="109">
                  <a:moveTo>
                    <a:pt x="83" y="15"/>
                  </a:moveTo>
                  <a:lnTo>
                    <a:pt x="86" y="17"/>
                  </a:lnTo>
                  <a:lnTo>
                    <a:pt x="86" y="21"/>
                  </a:lnTo>
                  <a:lnTo>
                    <a:pt x="86" y="23"/>
                  </a:lnTo>
                  <a:lnTo>
                    <a:pt x="84" y="25"/>
                  </a:lnTo>
                  <a:lnTo>
                    <a:pt x="81" y="25"/>
                  </a:lnTo>
                  <a:lnTo>
                    <a:pt x="79" y="27"/>
                  </a:lnTo>
                  <a:lnTo>
                    <a:pt x="75" y="25"/>
                  </a:lnTo>
                  <a:lnTo>
                    <a:pt x="71" y="25"/>
                  </a:lnTo>
                  <a:lnTo>
                    <a:pt x="65" y="21"/>
                  </a:lnTo>
                  <a:lnTo>
                    <a:pt x="58" y="19"/>
                  </a:lnTo>
                  <a:lnTo>
                    <a:pt x="52" y="17"/>
                  </a:lnTo>
                  <a:lnTo>
                    <a:pt x="46" y="17"/>
                  </a:lnTo>
                  <a:lnTo>
                    <a:pt x="40" y="19"/>
                  </a:lnTo>
                  <a:lnTo>
                    <a:pt x="36" y="21"/>
                  </a:lnTo>
                  <a:lnTo>
                    <a:pt x="27" y="27"/>
                  </a:lnTo>
                  <a:lnTo>
                    <a:pt x="23" y="33"/>
                  </a:lnTo>
                  <a:lnTo>
                    <a:pt x="21" y="36"/>
                  </a:lnTo>
                  <a:lnTo>
                    <a:pt x="21" y="42"/>
                  </a:lnTo>
                  <a:lnTo>
                    <a:pt x="21" y="46"/>
                  </a:lnTo>
                  <a:lnTo>
                    <a:pt x="21" y="50"/>
                  </a:lnTo>
                  <a:lnTo>
                    <a:pt x="25" y="54"/>
                  </a:lnTo>
                  <a:lnTo>
                    <a:pt x="27" y="58"/>
                  </a:lnTo>
                  <a:lnTo>
                    <a:pt x="33" y="61"/>
                  </a:lnTo>
                  <a:lnTo>
                    <a:pt x="33" y="63"/>
                  </a:lnTo>
                  <a:lnTo>
                    <a:pt x="29" y="65"/>
                  </a:lnTo>
                  <a:lnTo>
                    <a:pt x="25" y="69"/>
                  </a:lnTo>
                  <a:lnTo>
                    <a:pt x="15" y="77"/>
                  </a:lnTo>
                  <a:lnTo>
                    <a:pt x="13" y="81"/>
                  </a:lnTo>
                  <a:lnTo>
                    <a:pt x="12" y="84"/>
                  </a:lnTo>
                  <a:lnTo>
                    <a:pt x="13" y="88"/>
                  </a:lnTo>
                  <a:lnTo>
                    <a:pt x="13" y="90"/>
                  </a:lnTo>
                  <a:lnTo>
                    <a:pt x="15" y="92"/>
                  </a:lnTo>
                  <a:lnTo>
                    <a:pt x="19" y="94"/>
                  </a:lnTo>
                  <a:lnTo>
                    <a:pt x="27" y="96"/>
                  </a:lnTo>
                  <a:lnTo>
                    <a:pt x="35" y="96"/>
                  </a:lnTo>
                  <a:lnTo>
                    <a:pt x="36" y="94"/>
                  </a:lnTo>
                  <a:lnTo>
                    <a:pt x="40" y="92"/>
                  </a:lnTo>
                  <a:lnTo>
                    <a:pt x="42" y="90"/>
                  </a:lnTo>
                  <a:lnTo>
                    <a:pt x="44" y="86"/>
                  </a:lnTo>
                  <a:lnTo>
                    <a:pt x="46" y="82"/>
                  </a:lnTo>
                  <a:lnTo>
                    <a:pt x="48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6" y="81"/>
                  </a:lnTo>
                  <a:lnTo>
                    <a:pt x="58" y="82"/>
                  </a:lnTo>
                  <a:lnTo>
                    <a:pt x="58" y="84"/>
                  </a:lnTo>
                  <a:lnTo>
                    <a:pt x="58" y="88"/>
                  </a:lnTo>
                  <a:lnTo>
                    <a:pt x="56" y="92"/>
                  </a:lnTo>
                  <a:lnTo>
                    <a:pt x="52" y="98"/>
                  </a:lnTo>
                  <a:lnTo>
                    <a:pt x="48" y="102"/>
                  </a:lnTo>
                  <a:lnTo>
                    <a:pt x="42" y="105"/>
                  </a:lnTo>
                  <a:lnTo>
                    <a:pt x="35" y="109"/>
                  </a:lnTo>
                  <a:lnTo>
                    <a:pt x="25" y="109"/>
                  </a:lnTo>
                  <a:lnTo>
                    <a:pt x="17" y="107"/>
                  </a:lnTo>
                  <a:lnTo>
                    <a:pt x="6" y="102"/>
                  </a:lnTo>
                  <a:lnTo>
                    <a:pt x="4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2" y="77"/>
                  </a:lnTo>
                  <a:lnTo>
                    <a:pt x="4" y="71"/>
                  </a:lnTo>
                  <a:lnTo>
                    <a:pt x="10" y="67"/>
                  </a:lnTo>
                  <a:lnTo>
                    <a:pt x="15" y="65"/>
                  </a:lnTo>
                  <a:lnTo>
                    <a:pt x="10" y="59"/>
                  </a:lnTo>
                  <a:lnTo>
                    <a:pt x="6" y="56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5" y="8"/>
                  </a:lnTo>
                  <a:lnTo>
                    <a:pt x="21" y="4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71" y="8"/>
                  </a:lnTo>
                  <a:lnTo>
                    <a:pt x="83" y="1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Label Signal Words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819400"/>
            <a:ext cx="7391400" cy="2895600"/>
          </a:xfrm>
        </p:spPr>
        <p:txBody>
          <a:bodyPr/>
          <a:lstStyle/>
          <a:p>
            <a:r>
              <a:rPr lang="en-US"/>
              <a:t>Pesticides &amp; Consumer Products</a:t>
            </a:r>
          </a:p>
          <a:p>
            <a:pPr lvl="1"/>
            <a:r>
              <a:rPr lang="en-US"/>
              <a:t>Danger (highest hazard)</a:t>
            </a:r>
          </a:p>
          <a:p>
            <a:pPr lvl="1"/>
            <a:r>
              <a:rPr lang="en-US"/>
              <a:t>Warning (moderate hazard)</a:t>
            </a:r>
          </a:p>
          <a:p>
            <a:pPr lvl="1"/>
            <a:r>
              <a:rPr lang="en-US"/>
              <a:t>Caution (lowest hazard)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1" name="Picture 5" descr="pesticide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2" name="Oval 6"/>
          <p:cNvSpPr>
            <a:spLocks noChangeArrowheads="1"/>
          </p:cNvSpPr>
          <p:nvPr/>
        </p:nvSpPr>
        <p:spPr bwMode="auto">
          <a:xfrm>
            <a:off x="7696200" y="5867400"/>
            <a:ext cx="1371600" cy="685800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983" name="Oval 7"/>
          <p:cNvSpPr>
            <a:spLocks noChangeArrowheads="1"/>
          </p:cNvSpPr>
          <p:nvPr/>
        </p:nvSpPr>
        <p:spPr bwMode="auto">
          <a:xfrm>
            <a:off x="7620000" y="4343400"/>
            <a:ext cx="1371600" cy="685800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2" grpId="0" animBg="1"/>
      <p:bldP spid="2549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609600"/>
            <a:ext cx="4124325" cy="1143000"/>
          </a:xfrm>
        </p:spPr>
        <p:txBody>
          <a:bodyPr/>
          <a:lstStyle/>
          <a:p>
            <a:r>
              <a:rPr lang="en-US" dirty="0"/>
              <a:t>CHEMTREC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27200"/>
            <a:ext cx="8680450" cy="2760663"/>
          </a:xfrm>
        </p:spPr>
        <p:txBody>
          <a:bodyPr/>
          <a:lstStyle/>
          <a:p>
            <a:r>
              <a:rPr lang="en-US" dirty="0"/>
              <a:t>CHEMTREC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</a:t>
            </a:r>
            <a:r>
              <a:rPr lang="en-US" dirty="0"/>
              <a:t>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r>
              <a:rPr lang="en-US" dirty="0"/>
              <a:t>ansportation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/>
              <a:t>mergency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/>
              <a:t>enter </a:t>
            </a:r>
          </a:p>
          <a:p>
            <a:r>
              <a:rPr lang="en-US" dirty="0"/>
              <a:t>24 Hour technical information center</a:t>
            </a:r>
          </a:p>
          <a:p>
            <a:pPr lvl="1"/>
            <a:r>
              <a:rPr lang="en-US" dirty="0" smtClean="0"/>
              <a:t>(800</a:t>
            </a:r>
            <a:r>
              <a:rPr lang="en-US" dirty="0"/>
              <a:t>) 424-9300</a:t>
            </a:r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7340600" y="3090863"/>
            <a:ext cx="0" cy="776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5424488" y="3951288"/>
            <a:ext cx="11112" cy="0"/>
          </a:xfrm>
          <a:prstGeom prst="rect">
            <a:avLst/>
          </a:prstGeom>
          <a:solidFill>
            <a:srgbClr val="8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9142" name="Group 6"/>
          <p:cNvGrpSpPr>
            <a:grpSpLocks/>
          </p:cNvGrpSpPr>
          <p:nvPr/>
        </p:nvGrpSpPr>
        <p:grpSpPr bwMode="auto">
          <a:xfrm>
            <a:off x="5937250" y="3781425"/>
            <a:ext cx="3006725" cy="2906713"/>
            <a:chOff x="1698" y="2758"/>
            <a:chExt cx="1092" cy="937"/>
          </a:xfrm>
        </p:grpSpPr>
        <p:sp>
          <p:nvSpPr>
            <p:cNvPr id="219143" name="Freeform 7"/>
            <p:cNvSpPr>
              <a:spLocks/>
            </p:cNvSpPr>
            <p:nvPr/>
          </p:nvSpPr>
          <p:spPr bwMode="auto">
            <a:xfrm>
              <a:off x="2156" y="2758"/>
              <a:ext cx="268" cy="114"/>
            </a:xfrm>
            <a:custGeom>
              <a:avLst/>
              <a:gdLst>
                <a:gd name="T0" fmla="*/ 537 w 537"/>
                <a:gd name="T1" fmla="*/ 24 h 227"/>
                <a:gd name="T2" fmla="*/ 493 w 537"/>
                <a:gd name="T3" fmla="*/ 37 h 227"/>
                <a:gd name="T4" fmla="*/ 449 w 537"/>
                <a:gd name="T5" fmla="*/ 50 h 227"/>
                <a:gd name="T6" fmla="*/ 406 w 537"/>
                <a:gd name="T7" fmla="*/ 67 h 227"/>
                <a:gd name="T8" fmla="*/ 366 w 537"/>
                <a:gd name="T9" fmla="*/ 90 h 227"/>
                <a:gd name="T10" fmla="*/ 327 w 537"/>
                <a:gd name="T11" fmla="*/ 102 h 227"/>
                <a:gd name="T12" fmla="*/ 288 w 537"/>
                <a:gd name="T13" fmla="*/ 100 h 227"/>
                <a:gd name="T14" fmla="*/ 247 w 537"/>
                <a:gd name="T15" fmla="*/ 95 h 227"/>
                <a:gd name="T16" fmla="*/ 205 w 537"/>
                <a:gd name="T17" fmla="*/ 93 h 227"/>
                <a:gd name="T18" fmla="*/ 173 w 537"/>
                <a:gd name="T19" fmla="*/ 98 h 227"/>
                <a:gd name="T20" fmla="*/ 143 w 537"/>
                <a:gd name="T21" fmla="*/ 106 h 227"/>
                <a:gd name="T22" fmla="*/ 114 w 537"/>
                <a:gd name="T23" fmla="*/ 119 h 227"/>
                <a:gd name="T24" fmla="*/ 84 w 537"/>
                <a:gd name="T25" fmla="*/ 135 h 227"/>
                <a:gd name="T26" fmla="*/ 76 w 537"/>
                <a:gd name="T27" fmla="*/ 110 h 227"/>
                <a:gd name="T28" fmla="*/ 63 w 537"/>
                <a:gd name="T29" fmla="*/ 112 h 227"/>
                <a:gd name="T30" fmla="*/ 54 w 537"/>
                <a:gd name="T31" fmla="*/ 122 h 227"/>
                <a:gd name="T32" fmla="*/ 54 w 537"/>
                <a:gd name="T33" fmla="*/ 140 h 227"/>
                <a:gd name="T34" fmla="*/ 65 w 537"/>
                <a:gd name="T35" fmla="*/ 153 h 227"/>
                <a:gd name="T36" fmla="*/ 88 w 537"/>
                <a:gd name="T37" fmla="*/ 150 h 227"/>
                <a:gd name="T38" fmla="*/ 111 w 537"/>
                <a:gd name="T39" fmla="*/ 142 h 227"/>
                <a:gd name="T40" fmla="*/ 133 w 537"/>
                <a:gd name="T41" fmla="*/ 131 h 227"/>
                <a:gd name="T42" fmla="*/ 155 w 537"/>
                <a:gd name="T43" fmla="*/ 122 h 227"/>
                <a:gd name="T44" fmla="*/ 171 w 537"/>
                <a:gd name="T45" fmla="*/ 119 h 227"/>
                <a:gd name="T46" fmla="*/ 188 w 537"/>
                <a:gd name="T47" fmla="*/ 114 h 227"/>
                <a:gd name="T48" fmla="*/ 205 w 537"/>
                <a:gd name="T49" fmla="*/ 111 h 227"/>
                <a:gd name="T50" fmla="*/ 223 w 537"/>
                <a:gd name="T51" fmla="*/ 112 h 227"/>
                <a:gd name="T52" fmla="*/ 186 w 537"/>
                <a:gd name="T53" fmla="*/ 122 h 227"/>
                <a:gd name="T54" fmla="*/ 154 w 537"/>
                <a:gd name="T55" fmla="*/ 140 h 227"/>
                <a:gd name="T56" fmla="*/ 123 w 537"/>
                <a:gd name="T57" fmla="*/ 159 h 227"/>
                <a:gd name="T58" fmla="*/ 91 w 537"/>
                <a:gd name="T59" fmla="*/ 179 h 227"/>
                <a:gd name="T60" fmla="*/ 77 w 537"/>
                <a:gd name="T61" fmla="*/ 190 h 227"/>
                <a:gd name="T62" fmla="*/ 63 w 537"/>
                <a:gd name="T63" fmla="*/ 204 h 227"/>
                <a:gd name="T64" fmla="*/ 49 w 537"/>
                <a:gd name="T65" fmla="*/ 217 h 227"/>
                <a:gd name="T66" fmla="*/ 37 w 537"/>
                <a:gd name="T67" fmla="*/ 227 h 227"/>
                <a:gd name="T68" fmla="*/ 19 w 537"/>
                <a:gd name="T69" fmla="*/ 216 h 227"/>
                <a:gd name="T70" fmla="*/ 8 w 537"/>
                <a:gd name="T71" fmla="*/ 198 h 227"/>
                <a:gd name="T72" fmla="*/ 0 w 537"/>
                <a:gd name="T73" fmla="*/ 156 h 227"/>
                <a:gd name="T74" fmla="*/ 16 w 537"/>
                <a:gd name="T75" fmla="*/ 120 h 227"/>
                <a:gd name="T76" fmla="*/ 30 w 537"/>
                <a:gd name="T77" fmla="*/ 107 h 227"/>
                <a:gd name="T78" fmla="*/ 46 w 537"/>
                <a:gd name="T79" fmla="*/ 97 h 227"/>
                <a:gd name="T80" fmla="*/ 63 w 537"/>
                <a:gd name="T81" fmla="*/ 90 h 227"/>
                <a:gd name="T82" fmla="*/ 84 w 537"/>
                <a:gd name="T83" fmla="*/ 84 h 227"/>
                <a:gd name="T84" fmla="*/ 117 w 537"/>
                <a:gd name="T85" fmla="*/ 82 h 227"/>
                <a:gd name="T86" fmla="*/ 151 w 537"/>
                <a:gd name="T87" fmla="*/ 77 h 227"/>
                <a:gd name="T88" fmla="*/ 185 w 537"/>
                <a:gd name="T89" fmla="*/ 74 h 227"/>
                <a:gd name="T90" fmla="*/ 217 w 537"/>
                <a:gd name="T91" fmla="*/ 74 h 227"/>
                <a:gd name="T92" fmla="*/ 256 w 537"/>
                <a:gd name="T93" fmla="*/ 70 h 227"/>
                <a:gd name="T94" fmla="*/ 291 w 537"/>
                <a:gd name="T95" fmla="*/ 65 h 227"/>
                <a:gd name="T96" fmla="*/ 326 w 537"/>
                <a:gd name="T97" fmla="*/ 55 h 227"/>
                <a:gd name="T98" fmla="*/ 359 w 537"/>
                <a:gd name="T99" fmla="*/ 45 h 227"/>
                <a:gd name="T100" fmla="*/ 393 w 537"/>
                <a:gd name="T101" fmla="*/ 35 h 227"/>
                <a:gd name="T102" fmla="*/ 426 w 537"/>
                <a:gd name="T103" fmla="*/ 22 h 227"/>
                <a:gd name="T104" fmla="*/ 459 w 537"/>
                <a:gd name="T105" fmla="*/ 11 h 227"/>
                <a:gd name="T106" fmla="*/ 494 w 537"/>
                <a:gd name="T107" fmla="*/ 0 h 227"/>
                <a:gd name="T108" fmla="*/ 507 w 537"/>
                <a:gd name="T109" fmla="*/ 0 h 227"/>
                <a:gd name="T110" fmla="*/ 518 w 537"/>
                <a:gd name="T111" fmla="*/ 1 h 227"/>
                <a:gd name="T112" fmla="*/ 527 w 537"/>
                <a:gd name="T113" fmla="*/ 6 h 227"/>
                <a:gd name="T114" fmla="*/ 534 w 537"/>
                <a:gd name="T115" fmla="*/ 1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7" h="227">
                  <a:moveTo>
                    <a:pt x="534" y="15"/>
                  </a:moveTo>
                  <a:lnTo>
                    <a:pt x="537" y="24"/>
                  </a:lnTo>
                  <a:lnTo>
                    <a:pt x="515" y="30"/>
                  </a:lnTo>
                  <a:lnTo>
                    <a:pt x="493" y="37"/>
                  </a:lnTo>
                  <a:lnTo>
                    <a:pt x="471" y="43"/>
                  </a:lnTo>
                  <a:lnTo>
                    <a:pt x="449" y="50"/>
                  </a:lnTo>
                  <a:lnTo>
                    <a:pt x="427" y="58"/>
                  </a:lnTo>
                  <a:lnTo>
                    <a:pt x="406" y="67"/>
                  </a:lnTo>
                  <a:lnTo>
                    <a:pt x="386" y="77"/>
                  </a:lnTo>
                  <a:lnTo>
                    <a:pt x="366" y="90"/>
                  </a:lnTo>
                  <a:lnTo>
                    <a:pt x="347" y="98"/>
                  </a:lnTo>
                  <a:lnTo>
                    <a:pt x="327" y="102"/>
                  </a:lnTo>
                  <a:lnTo>
                    <a:pt x="307" y="102"/>
                  </a:lnTo>
                  <a:lnTo>
                    <a:pt x="288" y="100"/>
                  </a:lnTo>
                  <a:lnTo>
                    <a:pt x="267" y="98"/>
                  </a:lnTo>
                  <a:lnTo>
                    <a:pt x="247" y="95"/>
                  </a:lnTo>
                  <a:lnTo>
                    <a:pt x="227" y="93"/>
                  </a:lnTo>
                  <a:lnTo>
                    <a:pt x="205" y="93"/>
                  </a:lnTo>
                  <a:lnTo>
                    <a:pt x="189" y="96"/>
                  </a:lnTo>
                  <a:lnTo>
                    <a:pt x="173" y="98"/>
                  </a:lnTo>
                  <a:lnTo>
                    <a:pt x="158" y="102"/>
                  </a:lnTo>
                  <a:lnTo>
                    <a:pt x="143" y="106"/>
                  </a:lnTo>
                  <a:lnTo>
                    <a:pt x="129" y="112"/>
                  </a:lnTo>
                  <a:lnTo>
                    <a:pt x="114" y="119"/>
                  </a:lnTo>
                  <a:lnTo>
                    <a:pt x="99" y="126"/>
                  </a:lnTo>
                  <a:lnTo>
                    <a:pt x="84" y="135"/>
                  </a:lnTo>
                  <a:lnTo>
                    <a:pt x="71" y="133"/>
                  </a:lnTo>
                  <a:lnTo>
                    <a:pt x="76" y="110"/>
                  </a:lnTo>
                  <a:lnTo>
                    <a:pt x="69" y="108"/>
                  </a:lnTo>
                  <a:lnTo>
                    <a:pt x="63" y="112"/>
                  </a:lnTo>
                  <a:lnTo>
                    <a:pt x="58" y="117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4" y="140"/>
                  </a:lnTo>
                  <a:lnTo>
                    <a:pt x="58" y="148"/>
                  </a:lnTo>
                  <a:lnTo>
                    <a:pt x="65" y="153"/>
                  </a:lnTo>
                  <a:lnTo>
                    <a:pt x="77" y="152"/>
                  </a:lnTo>
                  <a:lnTo>
                    <a:pt x="88" y="150"/>
                  </a:lnTo>
                  <a:lnTo>
                    <a:pt x="100" y="146"/>
                  </a:lnTo>
                  <a:lnTo>
                    <a:pt x="111" y="142"/>
                  </a:lnTo>
                  <a:lnTo>
                    <a:pt x="123" y="137"/>
                  </a:lnTo>
                  <a:lnTo>
                    <a:pt x="133" y="131"/>
                  </a:lnTo>
                  <a:lnTo>
                    <a:pt x="145" y="127"/>
                  </a:lnTo>
                  <a:lnTo>
                    <a:pt x="155" y="122"/>
                  </a:lnTo>
                  <a:lnTo>
                    <a:pt x="163" y="121"/>
                  </a:lnTo>
                  <a:lnTo>
                    <a:pt x="171" y="119"/>
                  </a:lnTo>
                  <a:lnTo>
                    <a:pt x="179" y="117"/>
                  </a:lnTo>
                  <a:lnTo>
                    <a:pt x="188" y="114"/>
                  </a:lnTo>
                  <a:lnTo>
                    <a:pt x="196" y="112"/>
                  </a:lnTo>
                  <a:lnTo>
                    <a:pt x="205" y="111"/>
                  </a:lnTo>
                  <a:lnTo>
                    <a:pt x="214" y="111"/>
                  </a:lnTo>
                  <a:lnTo>
                    <a:pt x="223" y="112"/>
                  </a:lnTo>
                  <a:lnTo>
                    <a:pt x="205" y="117"/>
                  </a:lnTo>
                  <a:lnTo>
                    <a:pt x="186" y="122"/>
                  </a:lnTo>
                  <a:lnTo>
                    <a:pt x="170" y="130"/>
                  </a:lnTo>
                  <a:lnTo>
                    <a:pt x="154" y="140"/>
                  </a:lnTo>
                  <a:lnTo>
                    <a:pt x="138" y="149"/>
                  </a:lnTo>
                  <a:lnTo>
                    <a:pt x="123" y="159"/>
                  </a:lnTo>
                  <a:lnTo>
                    <a:pt x="107" y="170"/>
                  </a:lnTo>
                  <a:lnTo>
                    <a:pt x="91" y="179"/>
                  </a:lnTo>
                  <a:lnTo>
                    <a:pt x="84" y="184"/>
                  </a:lnTo>
                  <a:lnTo>
                    <a:pt x="77" y="190"/>
                  </a:lnTo>
                  <a:lnTo>
                    <a:pt x="70" y="197"/>
                  </a:lnTo>
                  <a:lnTo>
                    <a:pt x="63" y="204"/>
                  </a:lnTo>
                  <a:lnTo>
                    <a:pt x="56" y="210"/>
                  </a:lnTo>
                  <a:lnTo>
                    <a:pt x="49" y="217"/>
                  </a:lnTo>
                  <a:lnTo>
                    <a:pt x="43" y="223"/>
                  </a:lnTo>
                  <a:lnTo>
                    <a:pt x="37" y="227"/>
                  </a:lnTo>
                  <a:lnTo>
                    <a:pt x="26" y="223"/>
                  </a:lnTo>
                  <a:lnTo>
                    <a:pt x="19" y="216"/>
                  </a:lnTo>
                  <a:lnTo>
                    <a:pt x="14" y="206"/>
                  </a:lnTo>
                  <a:lnTo>
                    <a:pt x="8" y="198"/>
                  </a:lnTo>
                  <a:lnTo>
                    <a:pt x="1" y="178"/>
                  </a:lnTo>
                  <a:lnTo>
                    <a:pt x="0" y="156"/>
                  </a:lnTo>
                  <a:lnTo>
                    <a:pt x="3" y="136"/>
                  </a:lnTo>
                  <a:lnTo>
                    <a:pt x="16" y="120"/>
                  </a:lnTo>
                  <a:lnTo>
                    <a:pt x="23" y="113"/>
                  </a:lnTo>
                  <a:lnTo>
                    <a:pt x="30" y="107"/>
                  </a:lnTo>
                  <a:lnTo>
                    <a:pt x="38" y="102"/>
                  </a:lnTo>
                  <a:lnTo>
                    <a:pt x="46" y="97"/>
                  </a:lnTo>
                  <a:lnTo>
                    <a:pt x="54" y="93"/>
                  </a:lnTo>
                  <a:lnTo>
                    <a:pt x="63" y="90"/>
                  </a:lnTo>
                  <a:lnTo>
                    <a:pt x="73" y="88"/>
                  </a:lnTo>
                  <a:lnTo>
                    <a:pt x="84" y="84"/>
                  </a:lnTo>
                  <a:lnTo>
                    <a:pt x="100" y="83"/>
                  </a:lnTo>
                  <a:lnTo>
                    <a:pt x="117" y="82"/>
                  </a:lnTo>
                  <a:lnTo>
                    <a:pt x="133" y="80"/>
                  </a:lnTo>
                  <a:lnTo>
                    <a:pt x="151" y="77"/>
                  </a:lnTo>
                  <a:lnTo>
                    <a:pt x="168" y="76"/>
                  </a:lnTo>
                  <a:lnTo>
                    <a:pt x="185" y="74"/>
                  </a:lnTo>
                  <a:lnTo>
                    <a:pt x="201" y="74"/>
                  </a:lnTo>
                  <a:lnTo>
                    <a:pt x="217" y="74"/>
                  </a:lnTo>
                  <a:lnTo>
                    <a:pt x="236" y="73"/>
                  </a:lnTo>
                  <a:lnTo>
                    <a:pt x="256" y="70"/>
                  </a:lnTo>
                  <a:lnTo>
                    <a:pt x="273" y="68"/>
                  </a:lnTo>
                  <a:lnTo>
                    <a:pt x="291" y="65"/>
                  </a:lnTo>
                  <a:lnTo>
                    <a:pt x="309" y="60"/>
                  </a:lnTo>
                  <a:lnTo>
                    <a:pt x="326" y="55"/>
                  </a:lnTo>
                  <a:lnTo>
                    <a:pt x="343" y="51"/>
                  </a:lnTo>
                  <a:lnTo>
                    <a:pt x="359" y="45"/>
                  </a:lnTo>
                  <a:lnTo>
                    <a:pt x="376" y="40"/>
                  </a:lnTo>
                  <a:lnTo>
                    <a:pt x="393" y="35"/>
                  </a:lnTo>
                  <a:lnTo>
                    <a:pt x="410" y="28"/>
                  </a:lnTo>
                  <a:lnTo>
                    <a:pt x="426" y="22"/>
                  </a:lnTo>
                  <a:lnTo>
                    <a:pt x="443" y="16"/>
                  </a:lnTo>
                  <a:lnTo>
                    <a:pt x="459" y="11"/>
                  </a:lnTo>
                  <a:lnTo>
                    <a:pt x="477" y="5"/>
                  </a:lnTo>
                  <a:lnTo>
                    <a:pt x="494" y="0"/>
                  </a:lnTo>
                  <a:lnTo>
                    <a:pt x="500" y="0"/>
                  </a:lnTo>
                  <a:lnTo>
                    <a:pt x="507" y="0"/>
                  </a:lnTo>
                  <a:lnTo>
                    <a:pt x="512" y="1"/>
                  </a:lnTo>
                  <a:lnTo>
                    <a:pt x="518" y="1"/>
                  </a:lnTo>
                  <a:lnTo>
                    <a:pt x="523" y="4"/>
                  </a:lnTo>
                  <a:lnTo>
                    <a:pt x="527" y="6"/>
                  </a:lnTo>
                  <a:lnTo>
                    <a:pt x="532" y="9"/>
                  </a:lnTo>
                  <a:lnTo>
                    <a:pt x="534" y="15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4" name="Freeform 8"/>
            <p:cNvSpPr>
              <a:spLocks/>
            </p:cNvSpPr>
            <p:nvPr/>
          </p:nvSpPr>
          <p:spPr bwMode="auto">
            <a:xfrm>
              <a:off x="2340" y="2783"/>
              <a:ext cx="164" cy="176"/>
            </a:xfrm>
            <a:custGeom>
              <a:avLst/>
              <a:gdLst>
                <a:gd name="T0" fmla="*/ 267 w 329"/>
                <a:gd name="T1" fmla="*/ 63 h 350"/>
                <a:gd name="T2" fmla="*/ 283 w 329"/>
                <a:gd name="T3" fmla="*/ 91 h 350"/>
                <a:gd name="T4" fmla="*/ 299 w 329"/>
                <a:gd name="T5" fmla="*/ 120 h 350"/>
                <a:gd name="T6" fmla="*/ 313 w 329"/>
                <a:gd name="T7" fmla="*/ 150 h 350"/>
                <a:gd name="T8" fmla="*/ 323 w 329"/>
                <a:gd name="T9" fmla="*/ 182 h 350"/>
                <a:gd name="T10" fmla="*/ 329 w 329"/>
                <a:gd name="T11" fmla="*/ 213 h 350"/>
                <a:gd name="T12" fmla="*/ 329 w 329"/>
                <a:gd name="T13" fmla="*/ 245 h 350"/>
                <a:gd name="T14" fmla="*/ 323 w 329"/>
                <a:gd name="T15" fmla="*/ 277 h 350"/>
                <a:gd name="T16" fmla="*/ 308 w 329"/>
                <a:gd name="T17" fmla="*/ 309 h 350"/>
                <a:gd name="T18" fmla="*/ 305 w 329"/>
                <a:gd name="T19" fmla="*/ 316 h 350"/>
                <a:gd name="T20" fmla="*/ 301 w 329"/>
                <a:gd name="T21" fmla="*/ 321 h 350"/>
                <a:gd name="T22" fmla="*/ 298 w 329"/>
                <a:gd name="T23" fmla="*/ 327 h 350"/>
                <a:gd name="T24" fmla="*/ 293 w 329"/>
                <a:gd name="T25" fmla="*/ 332 h 350"/>
                <a:gd name="T26" fmla="*/ 287 w 329"/>
                <a:gd name="T27" fmla="*/ 336 h 350"/>
                <a:gd name="T28" fmla="*/ 283 w 329"/>
                <a:gd name="T29" fmla="*/ 341 h 350"/>
                <a:gd name="T30" fmla="*/ 277 w 329"/>
                <a:gd name="T31" fmla="*/ 345 h 350"/>
                <a:gd name="T32" fmla="*/ 271 w 329"/>
                <a:gd name="T33" fmla="*/ 350 h 350"/>
                <a:gd name="T34" fmla="*/ 226 w 329"/>
                <a:gd name="T35" fmla="*/ 316 h 350"/>
                <a:gd name="T36" fmla="*/ 227 w 329"/>
                <a:gd name="T37" fmla="*/ 303 h 350"/>
                <a:gd name="T38" fmla="*/ 227 w 329"/>
                <a:gd name="T39" fmla="*/ 290 h 350"/>
                <a:gd name="T40" fmla="*/ 226 w 329"/>
                <a:gd name="T41" fmla="*/ 279 h 350"/>
                <a:gd name="T42" fmla="*/ 223 w 329"/>
                <a:gd name="T43" fmla="*/ 267 h 350"/>
                <a:gd name="T44" fmla="*/ 218 w 329"/>
                <a:gd name="T45" fmla="*/ 257 h 350"/>
                <a:gd name="T46" fmla="*/ 211 w 329"/>
                <a:gd name="T47" fmla="*/ 248 h 350"/>
                <a:gd name="T48" fmla="*/ 202 w 329"/>
                <a:gd name="T49" fmla="*/ 238 h 350"/>
                <a:gd name="T50" fmla="*/ 192 w 329"/>
                <a:gd name="T51" fmla="*/ 231 h 350"/>
                <a:gd name="T52" fmla="*/ 179 w 329"/>
                <a:gd name="T53" fmla="*/ 230 h 350"/>
                <a:gd name="T54" fmla="*/ 167 w 329"/>
                <a:gd name="T55" fmla="*/ 230 h 350"/>
                <a:gd name="T56" fmla="*/ 156 w 329"/>
                <a:gd name="T57" fmla="*/ 233 h 350"/>
                <a:gd name="T58" fmla="*/ 144 w 329"/>
                <a:gd name="T59" fmla="*/ 237 h 350"/>
                <a:gd name="T60" fmla="*/ 134 w 329"/>
                <a:gd name="T61" fmla="*/ 243 h 350"/>
                <a:gd name="T62" fmla="*/ 125 w 329"/>
                <a:gd name="T63" fmla="*/ 250 h 350"/>
                <a:gd name="T64" fmla="*/ 116 w 329"/>
                <a:gd name="T65" fmla="*/ 258 h 350"/>
                <a:gd name="T66" fmla="*/ 109 w 329"/>
                <a:gd name="T67" fmla="*/ 267 h 350"/>
                <a:gd name="T68" fmla="*/ 35 w 329"/>
                <a:gd name="T69" fmla="*/ 281 h 350"/>
                <a:gd name="T70" fmla="*/ 21 w 329"/>
                <a:gd name="T71" fmla="*/ 241 h 350"/>
                <a:gd name="T72" fmla="*/ 32 w 329"/>
                <a:gd name="T73" fmla="*/ 212 h 350"/>
                <a:gd name="T74" fmla="*/ 37 w 329"/>
                <a:gd name="T75" fmla="*/ 180 h 350"/>
                <a:gd name="T76" fmla="*/ 34 w 329"/>
                <a:gd name="T77" fmla="*/ 147 h 350"/>
                <a:gd name="T78" fmla="*/ 21 w 329"/>
                <a:gd name="T79" fmla="*/ 119 h 350"/>
                <a:gd name="T80" fmla="*/ 14 w 329"/>
                <a:gd name="T81" fmla="*/ 107 h 350"/>
                <a:gd name="T82" fmla="*/ 6 w 329"/>
                <a:gd name="T83" fmla="*/ 95 h 350"/>
                <a:gd name="T84" fmla="*/ 0 w 329"/>
                <a:gd name="T85" fmla="*/ 84 h 350"/>
                <a:gd name="T86" fmla="*/ 2 w 329"/>
                <a:gd name="T87" fmla="*/ 70 h 350"/>
                <a:gd name="T88" fmla="*/ 23 w 329"/>
                <a:gd name="T89" fmla="*/ 52 h 350"/>
                <a:gd name="T90" fmla="*/ 170 w 329"/>
                <a:gd name="T91" fmla="*/ 0 h 350"/>
                <a:gd name="T92" fmla="*/ 186 w 329"/>
                <a:gd name="T93" fmla="*/ 0 h 350"/>
                <a:gd name="T94" fmla="*/ 200 w 329"/>
                <a:gd name="T95" fmla="*/ 4 h 350"/>
                <a:gd name="T96" fmla="*/ 212 w 329"/>
                <a:gd name="T97" fmla="*/ 10 h 350"/>
                <a:gd name="T98" fmla="*/ 225 w 329"/>
                <a:gd name="T99" fmla="*/ 19 h 350"/>
                <a:gd name="T100" fmla="*/ 235 w 329"/>
                <a:gd name="T101" fmla="*/ 30 h 350"/>
                <a:gd name="T102" fmla="*/ 247 w 329"/>
                <a:gd name="T103" fmla="*/ 41 h 350"/>
                <a:gd name="T104" fmla="*/ 256 w 329"/>
                <a:gd name="T105" fmla="*/ 53 h 350"/>
                <a:gd name="T106" fmla="*/ 267 w 329"/>
                <a:gd name="T107" fmla="*/ 6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" h="350">
                  <a:moveTo>
                    <a:pt x="267" y="63"/>
                  </a:moveTo>
                  <a:lnTo>
                    <a:pt x="283" y="91"/>
                  </a:lnTo>
                  <a:lnTo>
                    <a:pt x="299" y="120"/>
                  </a:lnTo>
                  <a:lnTo>
                    <a:pt x="313" y="150"/>
                  </a:lnTo>
                  <a:lnTo>
                    <a:pt x="323" y="182"/>
                  </a:lnTo>
                  <a:lnTo>
                    <a:pt x="329" y="213"/>
                  </a:lnTo>
                  <a:lnTo>
                    <a:pt x="329" y="245"/>
                  </a:lnTo>
                  <a:lnTo>
                    <a:pt x="323" y="277"/>
                  </a:lnTo>
                  <a:lnTo>
                    <a:pt x="308" y="309"/>
                  </a:lnTo>
                  <a:lnTo>
                    <a:pt x="305" y="316"/>
                  </a:lnTo>
                  <a:lnTo>
                    <a:pt x="301" y="321"/>
                  </a:lnTo>
                  <a:lnTo>
                    <a:pt x="298" y="327"/>
                  </a:lnTo>
                  <a:lnTo>
                    <a:pt x="293" y="332"/>
                  </a:lnTo>
                  <a:lnTo>
                    <a:pt x="287" y="336"/>
                  </a:lnTo>
                  <a:lnTo>
                    <a:pt x="283" y="341"/>
                  </a:lnTo>
                  <a:lnTo>
                    <a:pt x="277" y="345"/>
                  </a:lnTo>
                  <a:lnTo>
                    <a:pt x="271" y="350"/>
                  </a:lnTo>
                  <a:lnTo>
                    <a:pt x="226" y="316"/>
                  </a:lnTo>
                  <a:lnTo>
                    <a:pt x="227" y="303"/>
                  </a:lnTo>
                  <a:lnTo>
                    <a:pt x="227" y="290"/>
                  </a:lnTo>
                  <a:lnTo>
                    <a:pt x="226" y="279"/>
                  </a:lnTo>
                  <a:lnTo>
                    <a:pt x="223" y="267"/>
                  </a:lnTo>
                  <a:lnTo>
                    <a:pt x="218" y="257"/>
                  </a:lnTo>
                  <a:lnTo>
                    <a:pt x="211" y="248"/>
                  </a:lnTo>
                  <a:lnTo>
                    <a:pt x="202" y="238"/>
                  </a:lnTo>
                  <a:lnTo>
                    <a:pt x="192" y="231"/>
                  </a:lnTo>
                  <a:lnTo>
                    <a:pt x="179" y="230"/>
                  </a:lnTo>
                  <a:lnTo>
                    <a:pt x="167" y="230"/>
                  </a:lnTo>
                  <a:lnTo>
                    <a:pt x="156" y="233"/>
                  </a:lnTo>
                  <a:lnTo>
                    <a:pt x="144" y="237"/>
                  </a:lnTo>
                  <a:lnTo>
                    <a:pt x="134" y="243"/>
                  </a:lnTo>
                  <a:lnTo>
                    <a:pt x="125" y="250"/>
                  </a:lnTo>
                  <a:lnTo>
                    <a:pt x="116" y="258"/>
                  </a:lnTo>
                  <a:lnTo>
                    <a:pt x="109" y="267"/>
                  </a:lnTo>
                  <a:lnTo>
                    <a:pt x="35" y="281"/>
                  </a:lnTo>
                  <a:lnTo>
                    <a:pt x="21" y="241"/>
                  </a:lnTo>
                  <a:lnTo>
                    <a:pt x="32" y="212"/>
                  </a:lnTo>
                  <a:lnTo>
                    <a:pt x="37" y="180"/>
                  </a:lnTo>
                  <a:lnTo>
                    <a:pt x="34" y="147"/>
                  </a:lnTo>
                  <a:lnTo>
                    <a:pt x="21" y="119"/>
                  </a:lnTo>
                  <a:lnTo>
                    <a:pt x="14" y="107"/>
                  </a:lnTo>
                  <a:lnTo>
                    <a:pt x="6" y="95"/>
                  </a:lnTo>
                  <a:lnTo>
                    <a:pt x="0" y="84"/>
                  </a:lnTo>
                  <a:lnTo>
                    <a:pt x="2" y="70"/>
                  </a:lnTo>
                  <a:lnTo>
                    <a:pt x="23" y="52"/>
                  </a:lnTo>
                  <a:lnTo>
                    <a:pt x="170" y="0"/>
                  </a:lnTo>
                  <a:lnTo>
                    <a:pt x="186" y="0"/>
                  </a:lnTo>
                  <a:lnTo>
                    <a:pt x="200" y="4"/>
                  </a:lnTo>
                  <a:lnTo>
                    <a:pt x="212" y="10"/>
                  </a:lnTo>
                  <a:lnTo>
                    <a:pt x="225" y="19"/>
                  </a:lnTo>
                  <a:lnTo>
                    <a:pt x="235" y="30"/>
                  </a:lnTo>
                  <a:lnTo>
                    <a:pt x="247" y="41"/>
                  </a:lnTo>
                  <a:lnTo>
                    <a:pt x="256" y="53"/>
                  </a:lnTo>
                  <a:lnTo>
                    <a:pt x="267" y="63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5" name="Freeform 9"/>
            <p:cNvSpPr>
              <a:spLocks/>
            </p:cNvSpPr>
            <p:nvPr/>
          </p:nvSpPr>
          <p:spPr bwMode="auto">
            <a:xfrm>
              <a:off x="2374" y="2812"/>
              <a:ext cx="27" cy="66"/>
            </a:xfrm>
            <a:custGeom>
              <a:avLst/>
              <a:gdLst>
                <a:gd name="T0" fmla="*/ 48 w 53"/>
                <a:gd name="T1" fmla="*/ 114 h 134"/>
                <a:gd name="T2" fmla="*/ 45 w 53"/>
                <a:gd name="T3" fmla="*/ 120 h 134"/>
                <a:gd name="T4" fmla="*/ 44 w 53"/>
                <a:gd name="T5" fmla="*/ 126 h 134"/>
                <a:gd name="T6" fmla="*/ 42 w 53"/>
                <a:gd name="T7" fmla="*/ 130 h 134"/>
                <a:gd name="T8" fmla="*/ 38 w 53"/>
                <a:gd name="T9" fmla="*/ 134 h 134"/>
                <a:gd name="T10" fmla="*/ 32 w 53"/>
                <a:gd name="T11" fmla="*/ 133 h 134"/>
                <a:gd name="T12" fmla="*/ 29 w 53"/>
                <a:gd name="T13" fmla="*/ 126 h 134"/>
                <a:gd name="T14" fmla="*/ 30 w 53"/>
                <a:gd name="T15" fmla="*/ 118 h 134"/>
                <a:gd name="T16" fmla="*/ 32 w 53"/>
                <a:gd name="T17" fmla="*/ 111 h 134"/>
                <a:gd name="T18" fmla="*/ 33 w 53"/>
                <a:gd name="T19" fmla="*/ 97 h 134"/>
                <a:gd name="T20" fmla="*/ 34 w 53"/>
                <a:gd name="T21" fmla="*/ 82 h 134"/>
                <a:gd name="T22" fmla="*/ 33 w 53"/>
                <a:gd name="T23" fmla="*/ 68 h 134"/>
                <a:gd name="T24" fmla="*/ 30 w 53"/>
                <a:gd name="T25" fmla="*/ 56 h 134"/>
                <a:gd name="T26" fmla="*/ 26 w 53"/>
                <a:gd name="T27" fmla="*/ 43 h 134"/>
                <a:gd name="T28" fmla="*/ 20 w 53"/>
                <a:gd name="T29" fmla="*/ 30 h 134"/>
                <a:gd name="T30" fmla="*/ 11 w 53"/>
                <a:gd name="T31" fmla="*/ 20 h 134"/>
                <a:gd name="T32" fmla="*/ 0 w 53"/>
                <a:gd name="T33" fmla="*/ 10 h 134"/>
                <a:gd name="T34" fmla="*/ 0 w 53"/>
                <a:gd name="T35" fmla="*/ 6 h 134"/>
                <a:gd name="T36" fmla="*/ 3 w 53"/>
                <a:gd name="T37" fmla="*/ 4 h 134"/>
                <a:gd name="T38" fmla="*/ 6 w 53"/>
                <a:gd name="T39" fmla="*/ 1 h 134"/>
                <a:gd name="T40" fmla="*/ 8 w 53"/>
                <a:gd name="T41" fmla="*/ 0 h 134"/>
                <a:gd name="T42" fmla="*/ 23 w 53"/>
                <a:gd name="T43" fmla="*/ 10 h 134"/>
                <a:gd name="T44" fmla="*/ 36 w 53"/>
                <a:gd name="T45" fmla="*/ 20 h 134"/>
                <a:gd name="T46" fmla="*/ 45 w 53"/>
                <a:gd name="T47" fmla="*/ 34 h 134"/>
                <a:gd name="T48" fmla="*/ 51 w 53"/>
                <a:gd name="T49" fmla="*/ 48 h 134"/>
                <a:gd name="T50" fmla="*/ 53 w 53"/>
                <a:gd name="T51" fmla="*/ 64 h 134"/>
                <a:gd name="T52" fmla="*/ 53 w 53"/>
                <a:gd name="T53" fmla="*/ 80 h 134"/>
                <a:gd name="T54" fmla="*/ 52 w 53"/>
                <a:gd name="T55" fmla="*/ 97 h 134"/>
                <a:gd name="T56" fmla="*/ 48 w 53"/>
                <a:gd name="T57" fmla="*/ 11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134">
                  <a:moveTo>
                    <a:pt x="48" y="114"/>
                  </a:moveTo>
                  <a:lnTo>
                    <a:pt x="45" y="120"/>
                  </a:lnTo>
                  <a:lnTo>
                    <a:pt x="44" y="126"/>
                  </a:lnTo>
                  <a:lnTo>
                    <a:pt x="42" y="130"/>
                  </a:lnTo>
                  <a:lnTo>
                    <a:pt x="38" y="134"/>
                  </a:lnTo>
                  <a:lnTo>
                    <a:pt x="32" y="133"/>
                  </a:lnTo>
                  <a:lnTo>
                    <a:pt x="29" y="126"/>
                  </a:lnTo>
                  <a:lnTo>
                    <a:pt x="30" y="118"/>
                  </a:lnTo>
                  <a:lnTo>
                    <a:pt x="32" y="111"/>
                  </a:lnTo>
                  <a:lnTo>
                    <a:pt x="33" y="97"/>
                  </a:lnTo>
                  <a:lnTo>
                    <a:pt x="34" y="82"/>
                  </a:lnTo>
                  <a:lnTo>
                    <a:pt x="33" y="68"/>
                  </a:lnTo>
                  <a:lnTo>
                    <a:pt x="30" y="56"/>
                  </a:lnTo>
                  <a:lnTo>
                    <a:pt x="26" y="43"/>
                  </a:lnTo>
                  <a:lnTo>
                    <a:pt x="20" y="30"/>
                  </a:lnTo>
                  <a:lnTo>
                    <a:pt x="11" y="2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4"/>
                  </a:lnTo>
                  <a:lnTo>
                    <a:pt x="6" y="1"/>
                  </a:lnTo>
                  <a:lnTo>
                    <a:pt x="8" y="0"/>
                  </a:lnTo>
                  <a:lnTo>
                    <a:pt x="23" y="10"/>
                  </a:lnTo>
                  <a:lnTo>
                    <a:pt x="36" y="20"/>
                  </a:lnTo>
                  <a:lnTo>
                    <a:pt x="45" y="34"/>
                  </a:lnTo>
                  <a:lnTo>
                    <a:pt x="51" y="48"/>
                  </a:lnTo>
                  <a:lnTo>
                    <a:pt x="53" y="64"/>
                  </a:lnTo>
                  <a:lnTo>
                    <a:pt x="53" y="80"/>
                  </a:lnTo>
                  <a:lnTo>
                    <a:pt x="52" y="97"/>
                  </a:lnTo>
                  <a:lnTo>
                    <a:pt x="48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6" name="Freeform 10"/>
            <p:cNvSpPr>
              <a:spLocks/>
            </p:cNvSpPr>
            <p:nvPr/>
          </p:nvSpPr>
          <p:spPr bwMode="auto">
            <a:xfrm>
              <a:off x="2351" y="2817"/>
              <a:ext cx="31" cy="90"/>
            </a:xfrm>
            <a:custGeom>
              <a:avLst/>
              <a:gdLst>
                <a:gd name="T0" fmla="*/ 12 w 62"/>
                <a:gd name="T1" fmla="*/ 0 h 180"/>
                <a:gd name="T2" fmla="*/ 24 w 62"/>
                <a:gd name="T3" fmla="*/ 11 h 180"/>
                <a:gd name="T4" fmla="*/ 35 w 62"/>
                <a:gd name="T5" fmla="*/ 25 h 180"/>
                <a:gd name="T6" fmla="*/ 45 w 62"/>
                <a:gd name="T7" fmla="*/ 38 h 180"/>
                <a:gd name="T8" fmla="*/ 53 w 62"/>
                <a:gd name="T9" fmla="*/ 53 h 180"/>
                <a:gd name="T10" fmla="*/ 59 w 62"/>
                <a:gd name="T11" fmla="*/ 68 h 180"/>
                <a:gd name="T12" fmla="*/ 61 w 62"/>
                <a:gd name="T13" fmla="*/ 84 h 180"/>
                <a:gd name="T14" fmla="*/ 62 w 62"/>
                <a:gd name="T15" fmla="*/ 101 h 180"/>
                <a:gd name="T16" fmla="*/ 60 w 62"/>
                <a:gd name="T17" fmla="*/ 118 h 180"/>
                <a:gd name="T18" fmla="*/ 55 w 62"/>
                <a:gd name="T19" fmla="*/ 135 h 180"/>
                <a:gd name="T20" fmla="*/ 51 w 62"/>
                <a:gd name="T21" fmla="*/ 151 h 180"/>
                <a:gd name="T22" fmla="*/ 46 w 62"/>
                <a:gd name="T23" fmla="*/ 166 h 180"/>
                <a:gd name="T24" fmla="*/ 38 w 62"/>
                <a:gd name="T25" fmla="*/ 180 h 180"/>
                <a:gd name="T26" fmla="*/ 31 w 62"/>
                <a:gd name="T27" fmla="*/ 167 h 180"/>
                <a:gd name="T28" fmla="*/ 32 w 62"/>
                <a:gd name="T29" fmla="*/ 153 h 180"/>
                <a:gd name="T30" fmla="*/ 37 w 62"/>
                <a:gd name="T31" fmla="*/ 138 h 180"/>
                <a:gd name="T32" fmla="*/ 40 w 62"/>
                <a:gd name="T33" fmla="*/ 124 h 180"/>
                <a:gd name="T34" fmla="*/ 43 w 62"/>
                <a:gd name="T35" fmla="*/ 106 h 180"/>
                <a:gd name="T36" fmla="*/ 42 w 62"/>
                <a:gd name="T37" fmla="*/ 90 h 180"/>
                <a:gd name="T38" fmla="*/ 39 w 62"/>
                <a:gd name="T39" fmla="*/ 74 h 180"/>
                <a:gd name="T40" fmla="*/ 35 w 62"/>
                <a:gd name="T41" fmla="*/ 59 h 180"/>
                <a:gd name="T42" fmla="*/ 28 w 62"/>
                <a:gd name="T43" fmla="*/ 44 h 180"/>
                <a:gd name="T44" fmla="*/ 20 w 62"/>
                <a:gd name="T45" fmla="*/ 30 h 180"/>
                <a:gd name="T46" fmla="*/ 11 w 62"/>
                <a:gd name="T47" fmla="*/ 17 h 180"/>
                <a:gd name="T48" fmla="*/ 0 w 62"/>
                <a:gd name="T49" fmla="*/ 4 h 180"/>
                <a:gd name="T50" fmla="*/ 1 w 62"/>
                <a:gd name="T51" fmla="*/ 2 h 180"/>
                <a:gd name="T52" fmla="*/ 5 w 62"/>
                <a:gd name="T53" fmla="*/ 0 h 180"/>
                <a:gd name="T54" fmla="*/ 8 w 62"/>
                <a:gd name="T55" fmla="*/ 0 h 180"/>
                <a:gd name="T56" fmla="*/ 12 w 62"/>
                <a:gd name="T5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180">
                  <a:moveTo>
                    <a:pt x="12" y="0"/>
                  </a:moveTo>
                  <a:lnTo>
                    <a:pt x="24" y="11"/>
                  </a:lnTo>
                  <a:lnTo>
                    <a:pt x="35" y="25"/>
                  </a:lnTo>
                  <a:lnTo>
                    <a:pt x="45" y="38"/>
                  </a:lnTo>
                  <a:lnTo>
                    <a:pt x="53" y="53"/>
                  </a:lnTo>
                  <a:lnTo>
                    <a:pt x="59" y="68"/>
                  </a:lnTo>
                  <a:lnTo>
                    <a:pt x="61" y="84"/>
                  </a:lnTo>
                  <a:lnTo>
                    <a:pt x="62" y="101"/>
                  </a:lnTo>
                  <a:lnTo>
                    <a:pt x="60" y="118"/>
                  </a:lnTo>
                  <a:lnTo>
                    <a:pt x="55" y="135"/>
                  </a:lnTo>
                  <a:lnTo>
                    <a:pt x="51" y="151"/>
                  </a:lnTo>
                  <a:lnTo>
                    <a:pt x="46" y="166"/>
                  </a:lnTo>
                  <a:lnTo>
                    <a:pt x="38" y="180"/>
                  </a:lnTo>
                  <a:lnTo>
                    <a:pt x="31" y="167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0" y="124"/>
                  </a:lnTo>
                  <a:lnTo>
                    <a:pt x="43" y="106"/>
                  </a:lnTo>
                  <a:lnTo>
                    <a:pt x="42" y="90"/>
                  </a:lnTo>
                  <a:lnTo>
                    <a:pt x="39" y="74"/>
                  </a:lnTo>
                  <a:lnTo>
                    <a:pt x="35" y="59"/>
                  </a:lnTo>
                  <a:lnTo>
                    <a:pt x="28" y="44"/>
                  </a:lnTo>
                  <a:lnTo>
                    <a:pt x="20" y="30"/>
                  </a:lnTo>
                  <a:lnTo>
                    <a:pt x="11" y="1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7" name="Freeform 11"/>
            <p:cNvSpPr>
              <a:spLocks/>
            </p:cNvSpPr>
            <p:nvPr/>
          </p:nvSpPr>
          <p:spPr bwMode="auto">
            <a:xfrm>
              <a:off x="2201" y="2823"/>
              <a:ext cx="143" cy="140"/>
            </a:xfrm>
            <a:custGeom>
              <a:avLst/>
              <a:gdLst>
                <a:gd name="T0" fmla="*/ 234 w 285"/>
                <a:gd name="T1" fmla="*/ 2 h 281"/>
                <a:gd name="T2" fmla="*/ 244 w 285"/>
                <a:gd name="T3" fmla="*/ 15 h 281"/>
                <a:gd name="T4" fmla="*/ 254 w 285"/>
                <a:gd name="T5" fmla="*/ 28 h 281"/>
                <a:gd name="T6" fmla="*/ 264 w 285"/>
                <a:gd name="T7" fmla="*/ 42 h 281"/>
                <a:gd name="T8" fmla="*/ 272 w 285"/>
                <a:gd name="T9" fmla="*/ 54 h 281"/>
                <a:gd name="T10" fmla="*/ 279 w 285"/>
                <a:gd name="T11" fmla="*/ 69 h 281"/>
                <a:gd name="T12" fmla="*/ 283 w 285"/>
                <a:gd name="T13" fmla="*/ 84 h 281"/>
                <a:gd name="T14" fmla="*/ 285 w 285"/>
                <a:gd name="T15" fmla="*/ 100 h 281"/>
                <a:gd name="T16" fmla="*/ 285 w 285"/>
                <a:gd name="T17" fmla="*/ 118 h 281"/>
                <a:gd name="T18" fmla="*/ 280 w 285"/>
                <a:gd name="T19" fmla="*/ 141 h 281"/>
                <a:gd name="T20" fmla="*/ 272 w 285"/>
                <a:gd name="T21" fmla="*/ 165 h 281"/>
                <a:gd name="T22" fmla="*/ 271 w 285"/>
                <a:gd name="T23" fmla="*/ 189 h 281"/>
                <a:gd name="T24" fmla="*/ 282 w 285"/>
                <a:gd name="T25" fmla="*/ 211 h 281"/>
                <a:gd name="T26" fmla="*/ 139 w 285"/>
                <a:gd name="T27" fmla="*/ 244 h 281"/>
                <a:gd name="T28" fmla="*/ 137 w 285"/>
                <a:gd name="T29" fmla="*/ 247 h 281"/>
                <a:gd name="T30" fmla="*/ 130 w 285"/>
                <a:gd name="T31" fmla="*/ 239 h 281"/>
                <a:gd name="T32" fmla="*/ 123 w 285"/>
                <a:gd name="T33" fmla="*/ 229 h 281"/>
                <a:gd name="T34" fmla="*/ 114 w 285"/>
                <a:gd name="T35" fmla="*/ 223 h 281"/>
                <a:gd name="T36" fmla="*/ 105 w 285"/>
                <a:gd name="T37" fmla="*/ 216 h 281"/>
                <a:gd name="T38" fmla="*/ 99 w 285"/>
                <a:gd name="T39" fmla="*/ 214 h 281"/>
                <a:gd name="T40" fmla="*/ 94 w 285"/>
                <a:gd name="T41" fmla="*/ 214 h 281"/>
                <a:gd name="T42" fmla="*/ 88 w 285"/>
                <a:gd name="T43" fmla="*/ 214 h 281"/>
                <a:gd name="T44" fmla="*/ 84 w 285"/>
                <a:gd name="T45" fmla="*/ 216 h 281"/>
                <a:gd name="T46" fmla="*/ 78 w 285"/>
                <a:gd name="T47" fmla="*/ 217 h 281"/>
                <a:gd name="T48" fmla="*/ 73 w 285"/>
                <a:gd name="T49" fmla="*/ 219 h 281"/>
                <a:gd name="T50" fmla="*/ 69 w 285"/>
                <a:gd name="T51" fmla="*/ 221 h 281"/>
                <a:gd name="T52" fmla="*/ 64 w 285"/>
                <a:gd name="T53" fmla="*/ 225 h 281"/>
                <a:gd name="T54" fmla="*/ 56 w 285"/>
                <a:gd name="T55" fmla="*/ 236 h 281"/>
                <a:gd name="T56" fmla="*/ 52 w 285"/>
                <a:gd name="T57" fmla="*/ 250 h 281"/>
                <a:gd name="T58" fmla="*/ 49 w 285"/>
                <a:gd name="T59" fmla="*/ 265 h 281"/>
                <a:gd name="T60" fmla="*/ 48 w 285"/>
                <a:gd name="T61" fmla="*/ 281 h 281"/>
                <a:gd name="T62" fmla="*/ 40 w 285"/>
                <a:gd name="T63" fmla="*/ 257 h 281"/>
                <a:gd name="T64" fmla="*/ 29 w 285"/>
                <a:gd name="T65" fmla="*/ 233 h 281"/>
                <a:gd name="T66" fmla="*/ 17 w 285"/>
                <a:gd name="T67" fmla="*/ 206 h 281"/>
                <a:gd name="T68" fmla="*/ 8 w 285"/>
                <a:gd name="T69" fmla="*/ 180 h 281"/>
                <a:gd name="T70" fmla="*/ 1 w 285"/>
                <a:gd name="T71" fmla="*/ 153 h 281"/>
                <a:gd name="T72" fmla="*/ 0 w 285"/>
                <a:gd name="T73" fmla="*/ 128 h 281"/>
                <a:gd name="T74" fmla="*/ 5 w 285"/>
                <a:gd name="T75" fmla="*/ 103 h 281"/>
                <a:gd name="T76" fmla="*/ 22 w 285"/>
                <a:gd name="T77" fmla="*/ 79 h 281"/>
                <a:gd name="T78" fmla="*/ 32 w 285"/>
                <a:gd name="T79" fmla="*/ 72 h 281"/>
                <a:gd name="T80" fmla="*/ 41 w 285"/>
                <a:gd name="T81" fmla="*/ 65 h 281"/>
                <a:gd name="T82" fmla="*/ 50 w 285"/>
                <a:gd name="T83" fmla="*/ 58 h 281"/>
                <a:gd name="T84" fmla="*/ 60 w 285"/>
                <a:gd name="T85" fmla="*/ 51 h 281"/>
                <a:gd name="T86" fmla="*/ 70 w 285"/>
                <a:gd name="T87" fmla="*/ 44 h 281"/>
                <a:gd name="T88" fmla="*/ 79 w 285"/>
                <a:gd name="T89" fmla="*/ 38 h 281"/>
                <a:gd name="T90" fmla="*/ 91 w 285"/>
                <a:gd name="T91" fmla="*/ 34 h 281"/>
                <a:gd name="T92" fmla="*/ 101 w 285"/>
                <a:gd name="T93" fmla="*/ 29 h 281"/>
                <a:gd name="T94" fmla="*/ 116 w 285"/>
                <a:gd name="T95" fmla="*/ 22 h 281"/>
                <a:gd name="T96" fmla="*/ 131 w 285"/>
                <a:gd name="T97" fmla="*/ 16 h 281"/>
                <a:gd name="T98" fmla="*/ 147 w 285"/>
                <a:gd name="T99" fmla="*/ 11 h 281"/>
                <a:gd name="T100" fmla="*/ 163 w 285"/>
                <a:gd name="T101" fmla="*/ 6 h 281"/>
                <a:gd name="T102" fmla="*/ 179 w 285"/>
                <a:gd name="T103" fmla="*/ 2 h 281"/>
                <a:gd name="T104" fmla="*/ 197 w 285"/>
                <a:gd name="T105" fmla="*/ 1 h 281"/>
                <a:gd name="T106" fmla="*/ 215 w 285"/>
                <a:gd name="T107" fmla="*/ 0 h 281"/>
                <a:gd name="T108" fmla="*/ 234 w 285"/>
                <a:gd name="T109" fmla="*/ 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5" h="281">
                  <a:moveTo>
                    <a:pt x="234" y="2"/>
                  </a:moveTo>
                  <a:lnTo>
                    <a:pt x="244" y="15"/>
                  </a:lnTo>
                  <a:lnTo>
                    <a:pt x="254" y="28"/>
                  </a:lnTo>
                  <a:lnTo>
                    <a:pt x="264" y="42"/>
                  </a:lnTo>
                  <a:lnTo>
                    <a:pt x="272" y="54"/>
                  </a:lnTo>
                  <a:lnTo>
                    <a:pt x="279" y="69"/>
                  </a:lnTo>
                  <a:lnTo>
                    <a:pt x="283" y="84"/>
                  </a:lnTo>
                  <a:lnTo>
                    <a:pt x="285" y="100"/>
                  </a:lnTo>
                  <a:lnTo>
                    <a:pt x="285" y="118"/>
                  </a:lnTo>
                  <a:lnTo>
                    <a:pt x="280" y="141"/>
                  </a:lnTo>
                  <a:lnTo>
                    <a:pt x="272" y="165"/>
                  </a:lnTo>
                  <a:lnTo>
                    <a:pt x="271" y="189"/>
                  </a:lnTo>
                  <a:lnTo>
                    <a:pt x="282" y="211"/>
                  </a:lnTo>
                  <a:lnTo>
                    <a:pt x="139" y="244"/>
                  </a:lnTo>
                  <a:lnTo>
                    <a:pt x="137" y="247"/>
                  </a:lnTo>
                  <a:lnTo>
                    <a:pt x="130" y="239"/>
                  </a:lnTo>
                  <a:lnTo>
                    <a:pt x="123" y="229"/>
                  </a:lnTo>
                  <a:lnTo>
                    <a:pt x="114" y="223"/>
                  </a:lnTo>
                  <a:lnTo>
                    <a:pt x="105" y="216"/>
                  </a:lnTo>
                  <a:lnTo>
                    <a:pt x="99" y="214"/>
                  </a:lnTo>
                  <a:lnTo>
                    <a:pt x="94" y="214"/>
                  </a:lnTo>
                  <a:lnTo>
                    <a:pt x="88" y="214"/>
                  </a:lnTo>
                  <a:lnTo>
                    <a:pt x="84" y="216"/>
                  </a:lnTo>
                  <a:lnTo>
                    <a:pt x="78" y="217"/>
                  </a:lnTo>
                  <a:lnTo>
                    <a:pt x="73" y="219"/>
                  </a:lnTo>
                  <a:lnTo>
                    <a:pt x="69" y="221"/>
                  </a:lnTo>
                  <a:lnTo>
                    <a:pt x="64" y="225"/>
                  </a:lnTo>
                  <a:lnTo>
                    <a:pt x="56" y="236"/>
                  </a:lnTo>
                  <a:lnTo>
                    <a:pt x="52" y="250"/>
                  </a:lnTo>
                  <a:lnTo>
                    <a:pt x="49" y="265"/>
                  </a:lnTo>
                  <a:lnTo>
                    <a:pt x="48" y="281"/>
                  </a:lnTo>
                  <a:lnTo>
                    <a:pt x="40" y="257"/>
                  </a:lnTo>
                  <a:lnTo>
                    <a:pt x="29" y="233"/>
                  </a:lnTo>
                  <a:lnTo>
                    <a:pt x="17" y="206"/>
                  </a:lnTo>
                  <a:lnTo>
                    <a:pt x="8" y="180"/>
                  </a:lnTo>
                  <a:lnTo>
                    <a:pt x="1" y="153"/>
                  </a:lnTo>
                  <a:lnTo>
                    <a:pt x="0" y="128"/>
                  </a:lnTo>
                  <a:lnTo>
                    <a:pt x="5" y="103"/>
                  </a:lnTo>
                  <a:lnTo>
                    <a:pt x="22" y="79"/>
                  </a:lnTo>
                  <a:lnTo>
                    <a:pt x="32" y="72"/>
                  </a:lnTo>
                  <a:lnTo>
                    <a:pt x="41" y="65"/>
                  </a:lnTo>
                  <a:lnTo>
                    <a:pt x="50" y="58"/>
                  </a:lnTo>
                  <a:lnTo>
                    <a:pt x="60" y="51"/>
                  </a:lnTo>
                  <a:lnTo>
                    <a:pt x="70" y="44"/>
                  </a:lnTo>
                  <a:lnTo>
                    <a:pt x="79" y="38"/>
                  </a:lnTo>
                  <a:lnTo>
                    <a:pt x="91" y="34"/>
                  </a:lnTo>
                  <a:lnTo>
                    <a:pt x="101" y="29"/>
                  </a:lnTo>
                  <a:lnTo>
                    <a:pt x="116" y="22"/>
                  </a:lnTo>
                  <a:lnTo>
                    <a:pt x="131" y="16"/>
                  </a:lnTo>
                  <a:lnTo>
                    <a:pt x="147" y="11"/>
                  </a:lnTo>
                  <a:lnTo>
                    <a:pt x="163" y="6"/>
                  </a:lnTo>
                  <a:lnTo>
                    <a:pt x="179" y="2"/>
                  </a:lnTo>
                  <a:lnTo>
                    <a:pt x="197" y="1"/>
                  </a:lnTo>
                  <a:lnTo>
                    <a:pt x="215" y="0"/>
                  </a:lnTo>
                  <a:lnTo>
                    <a:pt x="234" y="2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8" name="Freeform 12"/>
            <p:cNvSpPr>
              <a:spLocks/>
            </p:cNvSpPr>
            <p:nvPr/>
          </p:nvSpPr>
          <p:spPr bwMode="auto">
            <a:xfrm>
              <a:off x="2400" y="2916"/>
              <a:ext cx="38" cy="17"/>
            </a:xfrm>
            <a:custGeom>
              <a:avLst/>
              <a:gdLst>
                <a:gd name="T0" fmla="*/ 75 w 75"/>
                <a:gd name="T1" fmla="*/ 9 h 33"/>
                <a:gd name="T2" fmla="*/ 74 w 75"/>
                <a:gd name="T3" fmla="*/ 30 h 33"/>
                <a:gd name="T4" fmla="*/ 65 w 75"/>
                <a:gd name="T5" fmla="*/ 29 h 33"/>
                <a:gd name="T6" fmla="*/ 56 w 75"/>
                <a:gd name="T7" fmla="*/ 28 h 33"/>
                <a:gd name="T8" fmla="*/ 45 w 75"/>
                <a:gd name="T9" fmla="*/ 28 h 33"/>
                <a:gd name="T10" fmla="*/ 36 w 75"/>
                <a:gd name="T11" fmla="*/ 29 h 33"/>
                <a:gd name="T12" fmla="*/ 27 w 75"/>
                <a:gd name="T13" fmla="*/ 30 h 33"/>
                <a:gd name="T14" fmla="*/ 18 w 75"/>
                <a:gd name="T15" fmla="*/ 31 h 33"/>
                <a:gd name="T16" fmla="*/ 9 w 75"/>
                <a:gd name="T17" fmla="*/ 32 h 33"/>
                <a:gd name="T18" fmla="*/ 0 w 75"/>
                <a:gd name="T19" fmla="*/ 33 h 33"/>
                <a:gd name="T20" fmla="*/ 7 w 75"/>
                <a:gd name="T21" fmla="*/ 24 h 33"/>
                <a:gd name="T22" fmla="*/ 15 w 75"/>
                <a:gd name="T23" fmla="*/ 16 h 33"/>
                <a:gd name="T24" fmla="*/ 24 w 75"/>
                <a:gd name="T25" fmla="*/ 9 h 33"/>
                <a:gd name="T26" fmla="*/ 34 w 75"/>
                <a:gd name="T27" fmla="*/ 3 h 33"/>
                <a:gd name="T28" fmla="*/ 44 w 75"/>
                <a:gd name="T29" fmla="*/ 1 h 33"/>
                <a:gd name="T30" fmla="*/ 54 w 75"/>
                <a:gd name="T31" fmla="*/ 0 h 33"/>
                <a:gd name="T32" fmla="*/ 65 w 75"/>
                <a:gd name="T33" fmla="*/ 3 h 33"/>
                <a:gd name="T34" fmla="*/ 75 w 75"/>
                <a:gd name="T35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33">
                  <a:moveTo>
                    <a:pt x="75" y="9"/>
                  </a:moveTo>
                  <a:lnTo>
                    <a:pt x="74" y="30"/>
                  </a:lnTo>
                  <a:lnTo>
                    <a:pt x="65" y="29"/>
                  </a:lnTo>
                  <a:lnTo>
                    <a:pt x="56" y="28"/>
                  </a:lnTo>
                  <a:lnTo>
                    <a:pt x="45" y="28"/>
                  </a:lnTo>
                  <a:lnTo>
                    <a:pt x="36" y="29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9" y="32"/>
                  </a:lnTo>
                  <a:lnTo>
                    <a:pt x="0" y="33"/>
                  </a:lnTo>
                  <a:lnTo>
                    <a:pt x="7" y="24"/>
                  </a:lnTo>
                  <a:lnTo>
                    <a:pt x="15" y="16"/>
                  </a:lnTo>
                  <a:lnTo>
                    <a:pt x="24" y="9"/>
                  </a:lnTo>
                  <a:lnTo>
                    <a:pt x="34" y="3"/>
                  </a:lnTo>
                  <a:lnTo>
                    <a:pt x="44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5" y="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9" name="Freeform 13"/>
            <p:cNvSpPr>
              <a:spLocks/>
            </p:cNvSpPr>
            <p:nvPr/>
          </p:nvSpPr>
          <p:spPr bwMode="auto">
            <a:xfrm>
              <a:off x="2364" y="2935"/>
              <a:ext cx="19" cy="17"/>
            </a:xfrm>
            <a:custGeom>
              <a:avLst/>
              <a:gdLst>
                <a:gd name="T0" fmla="*/ 7 w 39"/>
                <a:gd name="T1" fmla="*/ 33 h 33"/>
                <a:gd name="T2" fmla="*/ 5 w 39"/>
                <a:gd name="T3" fmla="*/ 29 h 33"/>
                <a:gd name="T4" fmla="*/ 4 w 39"/>
                <a:gd name="T5" fmla="*/ 24 h 33"/>
                <a:gd name="T6" fmla="*/ 2 w 39"/>
                <a:gd name="T7" fmla="*/ 18 h 33"/>
                <a:gd name="T8" fmla="*/ 0 w 39"/>
                <a:gd name="T9" fmla="*/ 15 h 33"/>
                <a:gd name="T10" fmla="*/ 39 w 39"/>
                <a:gd name="T11" fmla="*/ 0 h 33"/>
                <a:gd name="T12" fmla="*/ 35 w 39"/>
                <a:gd name="T13" fmla="*/ 12 h 33"/>
                <a:gd name="T14" fmla="*/ 27 w 39"/>
                <a:gd name="T15" fmla="*/ 20 h 33"/>
                <a:gd name="T16" fmla="*/ 17 w 39"/>
                <a:gd name="T17" fmla="*/ 26 h 33"/>
                <a:gd name="T18" fmla="*/ 7 w 39"/>
                <a:gd name="T1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3">
                  <a:moveTo>
                    <a:pt x="7" y="33"/>
                  </a:moveTo>
                  <a:lnTo>
                    <a:pt x="5" y="29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39" y="0"/>
                  </a:lnTo>
                  <a:lnTo>
                    <a:pt x="35" y="12"/>
                  </a:lnTo>
                  <a:lnTo>
                    <a:pt x="27" y="20"/>
                  </a:lnTo>
                  <a:lnTo>
                    <a:pt x="17" y="26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0" name="Freeform 14"/>
            <p:cNvSpPr>
              <a:spLocks/>
            </p:cNvSpPr>
            <p:nvPr/>
          </p:nvSpPr>
          <p:spPr bwMode="auto">
            <a:xfrm>
              <a:off x="2272" y="2938"/>
              <a:ext cx="82" cy="25"/>
            </a:xfrm>
            <a:custGeom>
              <a:avLst/>
              <a:gdLst>
                <a:gd name="T0" fmla="*/ 10 w 164"/>
                <a:gd name="T1" fmla="*/ 50 h 50"/>
                <a:gd name="T2" fmla="*/ 0 w 164"/>
                <a:gd name="T3" fmla="*/ 31 h 50"/>
                <a:gd name="T4" fmla="*/ 18 w 164"/>
                <a:gd name="T5" fmla="*/ 25 h 50"/>
                <a:gd name="T6" fmla="*/ 37 w 164"/>
                <a:gd name="T7" fmla="*/ 19 h 50"/>
                <a:gd name="T8" fmla="*/ 58 w 164"/>
                <a:gd name="T9" fmla="*/ 13 h 50"/>
                <a:gd name="T10" fmla="*/ 80 w 164"/>
                <a:gd name="T11" fmla="*/ 9 h 50"/>
                <a:gd name="T12" fmla="*/ 102 w 164"/>
                <a:gd name="T13" fmla="*/ 4 h 50"/>
                <a:gd name="T14" fmla="*/ 124 w 164"/>
                <a:gd name="T15" fmla="*/ 2 h 50"/>
                <a:gd name="T16" fmla="*/ 144 w 164"/>
                <a:gd name="T17" fmla="*/ 0 h 50"/>
                <a:gd name="T18" fmla="*/ 164 w 164"/>
                <a:gd name="T19" fmla="*/ 0 h 50"/>
                <a:gd name="T20" fmla="*/ 10 w 164"/>
                <a:gd name="T2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50">
                  <a:moveTo>
                    <a:pt x="10" y="50"/>
                  </a:moveTo>
                  <a:lnTo>
                    <a:pt x="0" y="31"/>
                  </a:lnTo>
                  <a:lnTo>
                    <a:pt x="18" y="25"/>
                  </a:lnTo>
                  <a:lnTo>
                    <a:pt x="37" y="19"/>
                  </a:lnTo>
                  <a:lnTo>
                    <a:pt x="58" y="13"/>
                  </a:lnTo>
                  <a:lnTo>
                    <a:pt x="80" y="9"/>
                  </a:lnTo>
                  <a:lnTo>
                    <a:pt x="102" y="4"/>
                  </a:lnTo>
                  <a:lnTo>
                    <a:pt x="124" y="2"/>
                  </a:lnTo>
                  <a:lnTo>
                    <a:pt x="144" y="0"/>
                  </a:lnTo>
                  <a:lnTo>
                    <a:pt x="164" y="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BA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1" name="Freeform 15"/>
            <p:cNvSpPr>
              <a:spLocks/>
            </p:cNvSpPr>
            <p:nvPr/>
          </p:nvSpPr>
          <p:spPr bwMode="auto">
            <a:xfrm>
              <a:off x="2237" y="2941"/>
              <a:ext cx="25" cy="49"/>
            </a:xfrm>
            <a:custGeom>
              <a:avLst/>
              <a:gdLst>
                <a:gd name="T0" fmla="*/ 46 w 51"/>
                <a:gd name="T1" fmla="*/ 31 h 97"/>
                <a:gd name="T2" fmla="*/ 48 w 51"/>
                <a:gd name="T3" fmla="*/ 47 h 97"/>
                <a:gd name="T4" fmla="*/ 51 w 51"/>
                <a:gd name="T5" fmla="*/ 64 h 97"/>
                <a:gd name="T6" fmla="*/ 48 w 51"/>
                <a:gd name="T7" fmla="*/ 81 h 97"/>
                <a:gd name="T8" fmla="*/ 40 w 51"/>
                <a:gd name="T9" fmla="*/ 95 h 97"/>
                <a:gd name="T10" fmla="*/ 38 w 51"/>
                <a:gd name="T11" fmla="*/ 96 h 97"/>
                <a:gd name="T12" fmla="*/ 35 w 51"/>
                <a:gd name="T13" fmla="*/ 97 h 97"/>
                <a:gd name="T14" fmla="*/ 31 w 51"/>
                <a:gd name="T15" fmla="*/ 97 h 97"/>
                <a:gd name="T16" fmla="*/ 29 w 51"/>
                <a:gd name="T17" fmla="*/ 95 h 97"/>
                <a:gd name="T18" fmla="*/ 20 w 51"/>
                <a:gd name="T19" fmla="*/ 86 h 97"/>
                <a:gd name="T20" fmla="*/ 13 w 51"/>
                <a:gd name="T21" fmla="*/ 74 h 97"/>
                <a:gd name="T22" fmla="*/ 7 w 51"/>
                <a:gd name="T23" fmla="*/ 62 h 97"/>
                <a:gd name="T24" fmla="*/ 3 w 51"/>
                <a:gd name="T25" fmla="*/ 49 h 97"/>
                <a:gd name="T26" fmla="*/ 1 w 51"/>
                <a:gd name="T27" fmla="*/ 36 h 97"/>
                <a:gd name="T28" fmla="*/ 0 w 51"/>
                <a:gd name="T29" fmla="*/ 24 h 97"/>
                <a:gd name="T30" fmla="*/ 2 w 51"/>
                <a:gd name="T31" fmla="*/ 12 h 97"/>
                <a:gd name="T32" fmla="*/ 6 w 51"/>
                <a:gd name="T33" fmla="*/ 3 h 97"/>
                <a:gd name="T34" fmla="*/ 13 w 51"/>
                <a:gd name="T35" fmla="*/ 0 h 97"/>
                <a:gd name="T36" fmla="*/ 18 w 51"/>
                <a:gd name="T37" fmla="*/ 0 h 97"/>
                <a:gd name="T38" fmla="*/ 25 w 51"/>
                <a:gd name="T39" fmla="*/ 2 h 97"/>
                <a:gd name="T40" fmla="*/ 31 w 51"/>
                <a:gd name="T41" fmla="*/ 5 h 97"/>
                <a:gd name="T42" fmla="*/ 36 w 51"/>
                <a:gd name="T43" fmla="*/ 11 h 97"/>
                <a:gd name="T44" fmla="*/ 40 w 51"/>
                <a:gd name="T45" fmla="*/ 18 h 97"/>
                <a:gd name="T46" fmla="*/ 44 w 51"/>
                <a:gd name="T47" fmla="*/ 24 h 97"/>
                <a:gd name="T48" fmla="*/ 46 w 51"/>
                <a:gd name="T49" fmla="*/ 3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97">
                  <a:moveTo>
                    <a:pt x="46" y="31"/>
                  </a:moveTo>
                  <a:lnTo>
                    <a:pt x="48" y="47"/>
                  </a:lnTo>
                  <a:lnTo>
                    <a:pt x="51" y="64"/>
                  </a:lnTo>
                  <a:lnTo>
                    <a:pt x="48" y="81"/>
                  </a:lnTo>
                  <a:lnTo>
                    <a:pt x="40" y="95"/>
                  </a:lnTo>
                  <a:lnTo>
                    <a:pt x="38" y="96"/>
                  </a:lnTo>
                  <a:lnTo>
                    <a:pt x="35" y="97"/>
                  </a:lnTo>
                  <a:lnTo>
                    <a:pt x="31" y="97"/>
                  </a:lnTo>
                  <a:lnTo>
                    <a:pt x="29" y="95"/>
                  </a:lnTo>
                  <a:lnTo>
                    <a:pt x="20" y="86"/>
                  </a:lnTo>
                  <a:lnTo>
                    <a:pt x="13" y="74"/>
                  </a:lnTo>
                  <a:lnTo>
                    <a:pt x="7" y="62"/>
                  </a:lnTo>
                  <a:lnTo>
                    <a:pt x="3" y="49"/>
                  </a:lnTo>
                  <a:lnTo>
                    <a:pt x="1" y="36"/>
                  </a:lnTo>
                  <a:lnTo>
                    <a:pt x="0" y="24"/>
                  </a:lnTo>
                  <a:lnTo>
                    <a:pt x="2" y="12"/>
                  </a:lnTo>
                  <a:lnTo>
                    <a:pt x="6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5"/>
                  </a:lnTo>
                  <a:lnTo>
                    <a:pt x="36" y="11"/>
                  </a:lnTo>
                  <a:lnTo>
                    <a:pt x="40" y="18"/>
                  </a:lnTo>
                  <a:lnTo>
                    <a:pt x="44" y="24"/>
                  </a:lnTo>
                  <a:lnTo>
                    <a:pt x="46" y="31"/>
                  </a:lnTo>
                  <a:close/>
                </a:path>
              </a:pathLst>
            </a:custGeom>
            <a:solidFill>
              <a:srgbClr val="E0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2" name="Freeform 16"/>
            <p:cNvSpPr>
              <a:spLocks/>
            </p:cNvSpPr>
            <p:nvPr/>
          </p:nvSpPr>
          <p:spPr bwMode="auto">
            <a:xfrm>
              <a:off x="2233" y="2946"/>
              <a:ext cx="243" cy="253"/>
            </a:xfrm>
            <a:custGeom>
              <a:avLst/>
              <a:gdLst>
                <a:gd name="T0" fmla="*/ 406 w 485"/>
                <a:gd name="T1" fmla="*/ 16 h 507"/>
                <a:gd name="T2" fmla="*/ 358 w 485"/>
                <a:gd name="T3" fmla="*/ 23 h 507"/>
                <a:gd name="T4" fmla="*/ 367 w 485"/>
                <a:gd name="T5" fmla="*/ 94 h 507"/>
                <a:gd name="T6" fmla="*/ 346 w 485"/>
                <a:gd name="T7" fmla="*/ 178 h 507"/>
                <a:gd name="T8" fmla="*/ 350 w 485"/>
                <a:gd name="T9" fmla="*/ 205 h 507"/>
                <a:gd name="T10" fmla="*/ 371 w 485"/>
                <a:gd name="T11" fmla="*/ 169 h 507"/>
                <a:gd name="T12" fmla="*/ 392 w 485"/>
                <a:gd name="T13" fmla="*/ 123 h 507"/>
                <a:gd name="T14" fmla="*/ 430 w 485"/>
                <a:gd name="T15" fmla="*/ 113 h 507"/>
                <a:gd name="T16" fmla="*/ 467 w 485"/>
                <a:gd name="T17" fmla="*/ 123 h 507"/>
                <a:gd name="T18" fmla="*/ 481 w 485"/>
                <a:gd name="T19" fmla="*/ 121 h 507"/>
                <a:gd name="T20" fmla="*/ 452 w 485"/>
                <a:gd name="T21" fmla="*/ 100 h 507"/>
                <a:gd name="T22" fmla="*/ 407 w 485"/>
                <a:gd name="T23" fmla="*/ 96 h 507"/>
                <a:gd name="T24" fmla="*/ 375 w 485"/>
                <a:gd name="T25" fmla="*/ 60 h 507"/>
                <a:gd name="T26" fmla="*/ 406 w 485"/>
                <a:gd name="T27" fmla="*/ 40 h 507"/>
                <a:gd name="T28" fmla="*/ 453 w 485"/>
                <a:gd name="T29" fmla="*/ 52 h 507"/>
                <a:gd name="T30" fmla="*/ 485 w 485"/>
                <a:gd name="T31" fmla="*/ 120 h 507"/>
                <a:gd name="T32" fmla="*/ 466 w 485"/>
                <a:gd name="T33" fmla="*/ 168 h 507"/>
                <a:gd name="T34" fmla="*/ 439 w 485"/>
                <a:gd name="T35" fmla="*/ 198 h 507"/>
                <a:gd name="T36" fmla="*/ 380 w 485"/>
                <a:gd name="T37" fmla="*/ 212 h 507"/>
                <a:gd name="T38" fmla="*/ 315 w 485"/>
                <a:gd name="T39" fmla="*/ 228 h 507"/>
                <a:gd name="T40" fmla="*/ 256 w 485"/>
                <a:gd name="T41" fmla="*/ 257 h 507"/>
                <a:gd name="T42" fmla="*/ 208 w 485"/>
                <a:gd name="T43" fmla="*/ 304 h 507"/>
                <a:gd name="T44" fmla="*/ 164 w 485"/>
                <a:gd name="T45" fmla="*/ 359 h 507"/>
                <a:gd name="T46" fmla="*/ 131 w 485"/>
                <a:gd name="T47" fmla="*/ 420 h 507"/>
                <a:gd name="T48" fmla="*/ 93 w 485"/>
                <a:gd name="T49" fmla="*/ 456 h 507"/>
                <a:gd name="T50" fmla="*/ 46 w 485"/>
                <a:gd name="T51" fmla="*/ 466 h 507"/>
                <a:gd name="T52" fmla="*/ 32 w 485"/>
                <a:gd name="T53" fmla="*/ 474 h 507"/>
                <a:gd name="T54" fmla="*/ 66 w 485"/>
                <a:gd name="T55" fmla="*/ 478 h 507"/>
                <a:gd name="T56" fmla="*/ 102 w 485"/>
                <a:gd name="T57" fmla="*/ 469 h 507"/>
                <a:gd name="T58" fmla="*/ 73 w 485"/>
                <a:gd name="T59" fmla="*/ 496 h 507"/>
                <a:gd name="T60" fmla="*/ 22 w 485"/>
                <a:gd name="T61" fmla="*/ 471 h 507"/>
                <a:gd name="T62" fmla="*/ 0 w 485"/>
                <a:gd name="T63" fmla="*/ 411 h 507"/>
                <a:gd name="T64" fmla="*/ 27 w 485"/>
                <a:gd name="T65" fmla="*/ 374 h 507"/>
                <a:gd name="T66" fmla="*/ 85 w 485"/>
                <a:gd name="T67" fmla="*/ 358 h 507"/>
                <a:gd name="T68" fmla="*/ 134 w 485"/>
                <a:gd name="T69" fmla="*/ 349 h 507"/>
                <a:gd name="T70" fmla="*/ 127 w 485"/>
                <a:gd name="T71" fmla="*/ 338 h 507"/>
                <a:gd name="T72" fmla="*/ 111 w 485"/>
                <a:gd name="T73" fmla="*/ 335 h 507"/>
                <a:gd name="T74" fmla="*/ 85 w 485"/>
                <a:gd name="T75" fmla="*/ 338 h 507"/>
                <a:gd name="T76" fmla="*/ 43 w 485"/>
                <a:gd name="T77" fmla="*/ 352 h 507"/>
                <a:gd name="T78" fmla="*/ 13 w 485"/>
                <a:gd name="T79" fmla="*/ 351 h 507"/>
                <a:gd name="T80" fmla="*/ 40 w 485"/>
                <a:gd name="T81" fmla="*/ 330 h 507"/>
                <a:gd name="T82" fmla="*/ 75 w 485"/>
                <a:gd name="T83" fmla="*/ 323 h 507"/>
                <a:gd name="T84" fmla="*/ 106 w 485"/>
                <a:gd name="T85" fmla="*/ 320 h 507"/>
                <a:gd name="T86" fmla="*/ 134 w 485"/>
                <a:gd name="T87" fmla="*/ 335 h 507"/>
                <a:gd name="T88" fmla="*/ 266 w 485"/>
                <a:gd name="T89" fmla="*/ 221 h 507"/>
                <a:gd name="T90" fmla="*/ 297 w 485"/>
                <a:gd name="T91" fmla="*/ 161 h 507"/>
                <a:gd name="T92" fmla="*/ 275 w 485"/>
                <a:gd name="T93" fmla="*/ 103 h 507"/>
                <a:gd name="T94" fmla="*/ 296 w 485"/>
                <a:gd name="T95" fmla="*/ 79 h 507"/>
                <a:gd name="T96" fmla="*/ 320 w 485"/>
                <a:gd name="T97" fmla="*/ 63 h 507"/>
                <a:gd name="T98" fmla="*/ 326 w 485"/>
                <a:gd name="T99" fmla="*/ 49 h 507"/>
                <a:gd name="T100" fmla="*/ 297 w 485"/>
                <a:gd name="T101" fmla="*/ 56 h 507"/>
                <a:gd name="T102" fmla="*/ 272 w 485"/>
                <a:gd name="T103" fmla="*/ 82 h 507"/>
                <a:gd name="T104" fmla="*/ 292 w 485"/>
                <a:gd name="T105" fmla="*/ 38 h 507"/>
                <a:gd name="T106" fmla="*/ 362 w 485"/>
                <a:gd name="T107" fmla="*/ 1 h 507"/>
                <a:gd name="T108" fmla="*/ 439 w 485"/>
                <a:gd name="T109" fmla="*/ 18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" h="507">
                  <a:moveTo>
                    <a:pt x="439" y="18"/>
                  </a:moveTo>
                  <a:lnTo>
                    <a:pt x="429" y="17"/>
                  </a:lnTo>
                  <a:lnTo>
                    <a:pt x="417" y="17"/>
                  </a:lnTo>
                  <a:lnTo>
                    <a:pt x="406" y="16"/>
                  </a:lnTo>
                  <a:lnTo>
                    <a:pt x="393" y="16"/>
                  </a:lnTo>
                  <a:lnTo>
                    <a:pt x="381" y="17"/>
                  </a:lnTo>
                  <a:lnTo>
                    <a:pt x="369" y="19"/>
                  </a:lnTo>
                  <a:lnTo>
                    <a:pt x="358" y="23"/>
                  </a:lnTo>
                  <a:lnTo>
                    <a:pt x="348" y="27"/>
                  </a:lnTo>
                  <a:lnTo>
                    <a:pt x="350" y="50"/>
                  </a:lnTo>
                  <a:lnTo>
                    <a:pt x="360" y="72"/>
                  </a:lnTo>
                  <a:lnTo>
                    <a:pt x="367" y="94"/>
                  </a:lnTo>
                  <a:lnTo>
                    <a:pt x="367" y="120"/>
                  </a:lnTo>
                  <a:lnTo>
                    <a:pt x="361" y="140"/>
                  </a:lnTo>
                  <a:lnTo>
                    <a:pt x="354" y="159"/>
                  </a:lnTo>
                  <a:lnTo>
                    <a:pt x="346" y="178"/>
                  </a:lnTo>
                  <a:lnTo>
                    <a:pt x="340" y="199"/>
                  </a:lnTo>
                  <a:lnTo>
                    <a:pt x="343" y="201"/>
                  </a:lnTo>
                  <a:lnTo>
                    <a:pt x="347" y="204"/>
                  </a:lnTo>
                  <a:lnTo>
                    <a:pt x="350" y="205"/>
                  </a:lnTo>
                  <a:lnTo>
                    <a:pt x="354" y="202"/>
                  </a:lnTo>
                  <a:lnTo>
                    <a:pt x="361" y="192"/>
                  </a:lnTo>
                  <a:lnTo>
                    <a:pt x="367" y="181"/>
                  </a:lnTo>
                  <a:lnTo>
                    <a:pt x="371" y="169"/>
                  </a:lnTo>
                  <a:lnTo>
                    <a:pt x="376" y="158"/>
                  </a:lnTo>
                  <a:lnTo>
                    <a:pt x="380" y="146"/>
                  </a:lnTo>
                  <a:lnTo>
                    <a:pt x="386" y="135"/>
                  </a:lnTo>
                  <a:lnTo>
                    <a:pt x="392" y="123"/>
                  </a:lnTo>
                  <a:lnTo>
                    <a:pt x="400" y="114"/>
                  </a:lnTo>
                  <a:lnTo>
                    <a:pt x="410" y="113"/>
                  </a:lnTo>
                  <a:lnTo>
                    <a:pt x="420" y="113"/>
                  </a:lnTo>
                  <a:lnTo>
                    <a:pt x="430" y="113"/>
                  </a:lnTo>
                  <a:lnTo>
                    <a:pt x="439" y="115"/>
                  </a:lnTo>
                  <a:lnTo>
                    <a:pt x="448" y="117"/>
                  </a:lnTo>
                  <a:lnTo>
                    <a:pt x="458" y="120"/>
                  </a:lnTo>
                  <a:lnTo>
                    <a:pt x="467" y="123"/>
                  </a:lnTo>
                  <a:lnTo>
                    <a:pt x="475" y="128"/>
                  </a:lnTo>
                  <a:lnTo>
                    <a:pt x="477" y="125"/>
                  </a:lnTo>
                  <a:lnTo>
                    <a:pt x="479" y="124"/>
                  </a:lnTo>
                  <a:lnTo>
                    <a:pt x="481" y="121"/>
                  </a:lnTo>
                  <a:lnTo>
                    <a:pt x="481" y="117"/>
                  </a:lnTo>
                  <a:lnTo>
                    <a:pt x="471" y="109"/>
                  </a:lnTo>
                  <a:lnTo>
                    <a:pt x="462" y="103"/>
                  </a:lnTo>
                  <a:lnTo>
                    <a:pt x="452" y="100"/>
                  </a:lnTo>
                  <a:lnTo>
                    <a:pt x="441" y="96"/>
                  </a:lnTo>
                  <a:lnTo>
                    <a:pt x="430" y="95"/>
                  </a:lnTo>
                  <a:lnTo>
                    <a:pt x="418" y="95"/>
                  </a:lnTo>
                  <a:lnTo>
                    <a:pt x="407" y="96"/>
                  </a:lnTo>
                  <a:lnTo>
                    <a:pt x="395" y="98"/>
                  </a:lnTo>
                  <a:lnTo>
                    <a:pt x="387" y="86"/>
                  </a:lnTo>
                  <a:lnTo>
                    <a:pt x="380" y="73"/>
                  </a:lnTo>
                  <a:lnTo>
                    <a:pt x="375" y="60"/>
                  </a:lnTo>
                  <a:lnTo>
                    <a:pt x="370" y="47"/>
                  </a:lnTo>
                  <a:lnTo>
                    <a:pt x="381" y="42"/>
                  </a:lnTo>
                  <a:lnTo>
                    <a:pt x="393" y="40"/>
                  </a:lnTo>
                  <a:lnTo>
                    <a:pt x="406" y="40"/>
                  </a:lnTo>
                  <a:lnTo>
                    <a:pt x="417" y="41"/>
                  </a:lnTo>
                  <a:lnTo>
                    <a:pt x="430" y="43"/>
                  </a:lnTo>
                  <a:lnTo>
                    <a:pt x="441" y="48"/>
                  </a:lnTo>
                  <a:lnTo>
                    <a:pt x="453" y="52"/>
                  </a:lnTo>
                  <a:lnTo>
                    <a:pt x="463" y="56"/>
                  </a:lnTo>
                  <a:lnTo>
                    <a:pt x="476" y="75"/>
                  </a:lnTo>
                  <a:lnTo>
                    <a:pt x="484" y="96"/>
                  </a:lnTo>
                  <a:lnTo>
                    <a:pt x="485" y="120"/>
                  </a:lnTo>
                  <a:lnTo>
                    <a:pt x="481" y="143"/>
                  </a:lnTo>
                  <a:lnTo>
                    <a:pt x="476" y="151"/>
                  </a:lnTo>
                  <a:lnTo>
                    <a:pt x="470" y="160"/>
                  </a:lnTo>
                  <a:lnTo>
                    <a:pt x="466" y="168"/>
                  </a:lnTo>
                  <a:lnTo>
                    <a:pt x="460" y="176"/>
                  </a:lnTo>
                  <a:lnTo>
                    <a:pt x="453" y="184"/>
                  </a:lnTo>
                  <a:lnTo>
                    <a:pt x="447" y="191"/>
                  </a:lnTo>
                  <a:lnTo>
                    <a:pt x="439" y="198"/>
                  </a:lnTo>
                  <a:lnTo>
                    <a:pt x="431" y="205"/>
                  </a:lnTo>
                  <a:lnTo>
                    <a:pt x="414" y="207"/>
                  </a:lnTo>
                  <a:lnTo>
                    <a:pt x="398" y="209"/>
                  </a:lnTo>
                  <a:lnTo>
                    <a:pt x="380" y="212"/>
                  </a:lnTo>
                  <a:lnTo>
                    <a:pt x="364" y="214"/>
                  </a:lnTo>
                  <a:lnTo>
                    <a:pt x="347" y="219"/>
                  </a:lnTo>
                  <a:lnTo>
                    <a:pt x="331" y="222"/>
                  </a:lnTo>
                  <a:lnTo>
                    <a:pt x="315" y="228"/>
                  </a:lnTo>
                  <a:lnTo>
                    <a:pt x="300" y="234"/>
                  </a:lnTo>
                  <a:lnTo>
                    <a:pt x="285" y="240"/>
                  </a:lnTo>
                  <a:lnTo>
                    <a:pt x="270" y="247"/>
                  </a:lnTo>
                  <a:lnTo>
                    <a:pt x="256" y="257"/>
                  </a:lnTo>
                  <a:lnTo>
                    <a:pt x="243" y="266"/>
                  </a:lnTo>
                  <a:lnTo>
                    <a:pt x="231" y="277"/>
                  </a:lnTo>
                  <a:lnTo>
                    <a:pt x="219" y="290"/>
                  </a:lnTo>
                  <a:lnTo>
                    <a:pt x="208" y="304"/>
                  </a:lnTo>
                  <a:lnTo>
                    <a:pt x="198" y="319"/>
                  </a:lnTo>
                  <a:lnTo>
                    <a:pt x="186" y="332"/>
                  </a:lnTo>
                  <a:lnTo>
                    <a:pt x="174" y="345"/>
                  </a:lnTo>
                  <a:lnTo>
                    <a:pt x="164" y="359"/>
                  </a:lnTo>
                  <a:lnTo>
                    <a:pt x="155" y="374"/>
                  </a:lnTo>
                  <a:lnTo>
                    <a:pt x="146" y="389"/>
                  </a:lnTo>
                  <a:lnTo>
                    <a:pt x="138" y="405"/>
                  </a:lnTo>
                  <a:lnTo>
                    <a:pt x="131" y="420"/>
                  </a:lnTo>
                  <a:lnTo>
                    <a:pt x="123" y="435"/>
                  </a:lnTo>
                  <a:lnTo>
                    <a:pt x="114" y="443"/>
                  </a:lnTo>
                  <a:lnTo>
                    <a:pt x="104" y="450"/>
                  </a:lnTo>
                  <a:lnTo>
                    <a:pt x="93" y="456"/>
                  </a:lnTo>
                  <a:lnTo>
                    <a:pt x="82" y="459"/>
                  </a:lnTo>
                  <a:lnTo>
                    <a:pt x="70" y="463"/>
                  </a:lnTo>
                  <a:lnTo>
                    <a:pt x="58" y="465"/>
                  </a:lnTo>
                  <a:lnTo>
                    <a:pt x="46" y="466"/>
                  </a:lnTo>
                  <a:lnTo>
                    <a:pt x="35" y="467"/>
                  </a:lnTo>
                  <a:lnTo>
                    <a:pt x="34" y="470"/>
                  </a:lnTo>
                  <a:lnTo>
                    <a:pt x="32" y="472"/>
                  </a:lnTo>
                  <a:lnTo>
                    <a:pt x="32" y="474"/>
                  </a:lnTo>
                  <a:lnTo>
                    <a:pt x="32" y="477"/>
                  </a:lnTo>
                  <a:lnTo>
                    <a:pt x="44" y="478"/>
                  </a:lnTo>
                  <a:lnTo>
                    <a:pt x="55" y="478"/>
                  </a:lnTo>
                  <a:lnTo>
                    <a:pt x="66" y="478"/>
                  </a:lnTo>
                  <a:lnTo>
                    <a:pt x="75" y="477"/>
                  </a:lnTo>
                  <a:lnTo>
                    <a:pt x="84" y="474"/>
                  </a:lnTo>
                  <a:lnTo>
                    <a:pt x="93" y="472"/>
                  </a:lnTo>
                  <a:lnTo>
                    <a:pt x="102" y="469"/>
                  </a:lnTo>
                  <a:lnTo>
                    <a:pt x="111" y="465"/>
                  </a:lnTo>
                  <a:lnTo>
                    <a:pt x="99" y="507"/>
                  </a:lnTo>
                  <a:lnTo>
                    <a:pt x="87" y="501"/>
                  </a:lnTo>
                  <a:lnTo>
                    <a:pt x="73" y="496"/>
                  </a:lnTo>
                  <a:lnTo>
                    <a:pt x="59" y="492"/>
                  </a:lnTo>
                  <a:lnTo>
                    <a:pt x="46" y="486"/>
                  </a:lnTo>
                  <a:lnTo>
                    <a:pt x="34" y="479"/>
                  </a:lnTo>
                  <a:lnTo>
                    <a:pt x="22" y="471"/>
                  </a:lnTo>
                  <a:lnTo>
                    <a:pt x="12" y="461"/>
                  </a:lnTo>
                  <a:lnTo>
                    <a:pt x="4" y="448"/>
                  </a:lnTo>
                  <a:lnTo>
                    <a:pt x="0" y="429"/>
                  </a:lnTo>
                  <a:lnTo>
                    <a:pt x="0" y="411"/>
                  </a:lnTo>
                  <a:lnTo>
                    <a:pt x="4" y="393"/>
                  </a:lnTo>
                  <a:lnTo>
                    <a:pt x="7" y="375"/>
                  </a:lnTo>
                  <a:lnTo>
                    <a:pt x="13" y="380"/>
                  </a:lnTo>
                  <a:lnTo>
                    <a:pt x="27" y="374"/>
                  </a:lnTo>
                  <a:lnTo>
                    <a:pt x="42" y="368"/>
                  </a:lnTo>
                  <a:lnTo>
                    <a:pt x="55" y="365"/>
                  </a:lnTo>
                  <a:lnTo>
                    <a:pt x="70" y="360"/>
                  </a:lnTo>
                  <a:lnTo>
                    <a:pt x="85" y="358"/>
                  </a:lnTo>
                  <a:lnTo>
                    <a:pt x="102" y="355"/>
                  </a:lnTo>
                  <a:lnTo>
                    <a:pt x="116" y="353"/>
                  </a:lnTo>
                  <a:lnTo>
                    <a:pt x="133" y="351"/>
                  </a:lnTo>
                  <a:lnTo>
                    <a:pt x="134" y="349"/>
                  </a:lnTo>
                  <a:lnTo>
                    <a:pt x="134" y="346"/>
                  </a:lnTo>
                  <a:lnTo>
                    <a:pt x="133" y="344"/>
                  </a:lnTo>
                  <a:lnTo>
                    <a:pt x="131" y="342"/>
                  </a:lnTo>
                  <a:lnTo>
                    <a:pt x="127" y="338"/>
                  </a:lnTo>
                  <a:lnTo>
                    <a:pt x="123" y="336"/>
                  </a:lnTo>
                  <a:lnTo>
                    <a:pt x="119" y="335"/>
                  </a:lnTo>
                  <a:lnTo>
                    <a:pt x="115" y="335"/>
                  </a:lnTo>
                  <a:lnTo>
                    <a:pt x="111" y="335"/>
                  </a:lnTo>
                  <a:lnTo>
                    <a:pt x="106" y="336"/>
                  </a:lnTo>
                  <a:lnTo>
                    <a:pt x="102" y="336"/>
                  </a:lnTo>
                  <a:lnTo>
                    <a:pt x="96" y="336"/>
                  </a:lnTo>
                  <a:lnTo>
                    <a:pt x="85" y="338"/>
                  </a:lnTo>
                  <a:lnTo>
                    <a:pt x="74" y="342"/>
                  </a:lnTo>
                  <a:lnTo>
                    <a:pt x="63" y="345"/>
                  </a:lnTo>
                  <a:lnTo>
                    <a:pt x="53" y="349"/>
                  </a:lnTo>
                  <a:lnTo>
                    <a:pt x="43" y="352"/>
                  </a:lnTo>
                  <a:lnTo>
                    <a:pt x="32" y="356"/>
                  </a:lnTo>
                  <a:lnTo>
                    <a:pt x="21" y="359"/>
                  </a:lnTo>
                  <a:lnTo>
                    <a:pt x="10" y="363"/>
                  </a:lnTo>
                  <a:lnTo>
                    <a:pt x="13" y="351"/>
                  </a:lnTo>
                  <a:lnTo>
                    <a:pt x="16" y="343"/>
                  </a:lnTo>
                  <a:lnTo>
                    <a:pt x="23" y="337"/>
                  </a:lnTo>
                  <a:lnTo>
                    <a:pt x="31" y="333"/>
                  </a:lnTo>
                  <a:lnTo>
                    <a:pt x="40" y="330"/>
                  </a:lnTo>
                  <a:lnTo>
                    <a:pt x="50" y="328"/>
                  </a:lnTo>
                  <a:lnTo>
                    <a:pt x="59" y="326"/>
                  </a:lnTo>
                  <a:lnTo>
                    <a:pt x="68" y="325"/>
                  </a:lnTo>
                  <a:lnTo>
                    <a:pt x="75" y="323"/>
                  </a:lnTo>
                  <a:lnTo>
                    <a:pt x="83" y="321"/>
                  </a:lnTo>
                  <a:lnTo>
                    <a:pt x="91" y="320"/>
                  </a:lnTo>
                  <a:lnTo>
                    <a:pt x="98" y="320"/>
                  </a:lnTo>
                  <a:lnTo>
                    <a:pt x="106" y="320"/>
                  </a:lnTo>
                  <a:lnTo>
                    <a:pt x="114" y="321"/>
                  </a:lnTo>
                  <a:lnTo>
                    <a:pt x="121" y="323"/>
                  </a:lnTo>
                  <a:lnTo>
                    <a:pt x="128" y="327"/>
                  </a:lnTo>
                  <a:lnTo>
                    <a:pt x="134" y="335"/>
                  </a:lnTo>
                  <a:lnTo>
                    <a:pt x="141" y="342"/>
                  </a:lnTo>
                  <a:lnTo>
                    <a:pt x="148" y="348"/>
                  </a:lnTo>
                  <a:lnTo>
                    <a:pt x="156" y="348"/>
                  </a:lnTo>
                  <a:lnTo>
                    <a:pt x="266" y="221"/>
                  </a:lnTo>
                  <a:lnTo>
                    <a:pt x="275" y="206"/>
                  </a:lnTo>
                  <a:lnTo>
                    <a:pt x="286" y="192"/>
                  </a:lnTo>
                  <a:lnTo>
                    <a:pt x="295" y="177"/>
                  </a:lnTo>
                  <a:lnTo>
                    <a:pt x="297" y="161"/>
                  </a:lnTo>
                  <a:lnTo>
                    <a:pt x="290" y="147"/>
                  </a:lnTo>
                  <a:lnTo>
                    <a:pt x="284" y="132"/>
                  </a:lnTo>
                  <a:lnTo>
                    <a:pt x="278" y="118"/>
                  </a:lnTo>
                  <a:lnTo>
                    <a:pt x="275" y="103"/>
                  </a:lnTo>
                  <a:lnTo>
                    <a:pt x="280" y="98"/>
                  </a:lnTo>
                  <a:lnTo>
                    <a:pt x="286" y="92"/>
                  </a:lnTo>
                  <a:lnTo>
                    <a:pt x="290" y="86"/>
                  </a:lnTo>
                  <a:lnTo>
                    <a:pt x="296" y="79"/>
                  </a:lnTo>
                  <a:lnTo>
                    <a:pt x="302" y="75"/>
                  </a:lnTo>
                  <a:lnTo>
                    <a:pt x="308" y="70"/>
                  </a:lnTo>
                  <a:lnTo>
                    <a:pt x="314" y="65"/>
                  </a:lnTo>
                  <a:lnTo>
                    <a:pt x="320" y="63"/>
                  </a:lnTo>
                  <a:lnTo>
                    <a:pt x="323" y="60"/>
                  </a:lnTo>
                  <a:lnTo>
                    <a:pt x="326" y="56"/>
                  </a:lnTo>
                  <a:lnTo>
                    <a:pt x="328" y="53"/>
                  </a:lnTo>
                  <a:lnTo>
                    <a:pt x="326" y="49"/>
                  </a:lnTo>
                  <a:lnTo>
                    <a:pt x="318" y="47"/>
                  </a:lnTo>
                  <a:lnTo>
                    <a:pt x="311" y="48"/>
                  </a:lnTo>
                  <a:lnTo>
                    <a:pt x="304" y="52"/>
                  </a:lnTo>
                  <a:lnTo>
                    <a:pt x="297" y="56"/>
                  </a:lnTo>
                  <a:lnTo>
                    <a:pt x="290" y="62"/>
                  </a:lnTo>
                  <a:lnTo>
                    <a:pt x="285" y="69"/>
                  </a:lnTo>
                  <a:lnTo>
                    <a:pt x="278" y="76"/>
                  </a:lnTo>
                  <a:lnTo>
                    <a:pt x="272" y="82"/>
                  </a:lnTo>
                  <a:lnTo>
                    <a:pt x="271" y="70"/>
                  </a:lnTo>
                  <a:lnTo>
                    <a:pt x="274" y="58"/>
                  </a:lnTo>
                  <a:lnTo>
                    <a:pt x="281" y="47"/>
                  </a:lnTo>
                  <a:lnTo>
                    <a:pt x="292" y="38"/>
                  </a:lnTo>
                  <a:lnTo>
                    <a:pt x="307" y="24"/>
                  </a:lnTo>
                  <a:lnTo>
                    <a:pt x="324" y="14"/>
                  </a:lnTo>
                  <a:lnTo>
                    <a:pt x="342" y="5"/>
                  </a:lnTo>
                  <a:lnTo>
                    <a:pt x="362" y="1"/>
                  </a:lnTo>
                  <a:lnTo>
                    <a:pt x="383" y="0"/>
                  </a:lnTo>
                  <a:lnTo>
                    <a:pt x="402" y="2"/>
                  </a:lnTo>
                  <a:lnTo>
                    <a:pt x="422" y="8"/>
                  </a:lnTo>
                  <a:lnTo>
                    <a:pt x="439" y="18"/>
                  </a:lnTo>
                  <a:close/>
                </a:path>
              </a:pathLst>
            </a:custGeom>
            <a:solidFill>
              <a:srgbClr val="A8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3" name="Freeform 17"/>
            <p:cNvSpPr>
              <a:spLocks/>
            </p:cNvSpPr>
            <p:nvPr/>
          </p:nvSpPr>
          <p:spPr bwMode="auto">
            <a:xfrm>
              <a:off x="2222" y="2948"/>
              <a:ext cx="135" cy="155"/>
            </a:xfrm>
            <a:custGeom>
              <a:avLst/>
              <a:gdLst>
                <a:gd name="T0" fmla="*/ 270 w 272"/>
                <a:gd name="T1" fmla="*/ 39 h 310"/>
                <a:gd name="T2" fmla="*/ 263 w 272"/>
                <a:gd name="T3" fmla="*/ 75 h 310"/>
                <a:gd name="T4" fmla="*/ 263 w 272"/>
                <a:gd name="T5" fmla="*/ 111 h 310"/>
                <a:gd name="T6" fmla="*/ 267 w 272"/>
                <a:gd name="T7" fmla="*/ 148 h 310"/>
                <a:gd name="T8" fmla="*/ 272 w 272"/>
                <a:gd name="T9" fmla="*/ 183 h 310"/>
                <a:gd name="T10" fmla="*/ 172 w 272"/>
                <a:gd name="T11" fmla="*/ 310 h 310"/>
                <a:gd name="T12" fmla="*/ 163 w 272"/>
                <a:gd name="T13" fmla="*/ 300 h 310"/>
                <a:gd name="T14" fmla="*/ 151 w 272"/>
                <a:gd name="T15" fmla="*/ 295 h 310"/>
                <a:gd name="T16" fmla="*/ 138 w 272"/>
                <a:gd name="T17" fmla="*/ 294 h 310"/>
                <a:gd name="T18" fmla="*/ 126 w 272"/>
                <a:gd name="T19" fmla="*/ 294 h 310"/>
                <a:gd name="T20" fmla="*/ 113 w 272"/>
                <a:gd name="T21" fmla="*/ 294 h 310"/>
                <a:gd name="T22" fmla="*/ 101 w 272"/>
                <a:gd name="T23" fmla="*/ 293 h 310"/>
                <a:gd name="T24" fmla="*/ 92 w 272"/>
                <a:gd name="T25" fmla="*/ 287 h 310"/>
                <a:gd name="T26" fmla="*/ 86 w 272"/>
                <a:gd name="T27" fmla="*/ 276 h 310"/>
                <a:gd name="T28" fmla="*/ 92 w 272"/>
                <a:gd name="T29" fmla="*/ 267 h 310"/>
                <a:gd name="T30" fmla="*/ 100 w 272"/>
                <a:gd name="T31" fmla="*/ 259 h 310"/>
                <a:gd name="T32" fmla="*/ 110 w 272"/>
                <a:gd name="T33" fmla="*/ 251 h 310"/>
                <a:gd name="T34" fmla="*/ 118 w 272"/>
                <a:gd name="T35" fmla="*/ 244 h 310"/>
                <a:gd name="T36" fmla="*/ 125 w 272"/>
                <a:gd name="T37" fmla="*/ 236 h 310"/>
                <a:gd name="T38" fmla="*/ 128 w 272"/>
                <a:gd name="T39" fmla="*/ 227 h 310"/>
                <a:gd name="T40" fmla="*/ 128 w 272"/>
                <a:gd name="T41" fmla="*/ 218 h 310"/>
                <a:gd name="T42" fmla="*/ 122 w 272"/>
                <a:gd name="T43" fmla="*/ 206 h 310"/>
                <a:gd name="T44" fmla="*/ 113 w 272"/>
                <a:gd name="T45" fmla="*/ 209 h 310"/>
                <a:gd name="T46" fmla="*/ 105 w 272"/>
                <a:gd name="T47" fmla="*/ 212 h 310"/>
                <a:gd name="T48" fmla="*/ 96 w 272"/>
                <a:gd name="T49" fmla="*/ 214 h 310"/>
                <a:gd name="T50" fmla="*/ 86 w 272"/>
                <a:gd name="T51" fmla="*/ 218 h 310"/>
                <a:gd name="T52" fmla="*/ 77 w 272"/>
                <a:gd name="T53" fmla="*/ 219 h 310"/>
                <a:gd name="T54" fmla="*/ 68 w 272"/>
                <a:gd name="T55" fmla="*/ 219 h 310"/>
                <a:gd name="T56" fmla="*/ 59 w 272"/>
                <a:gd name="T57" fmla="*/ 217 h 310"/>
                <a:gd name="T58" fmla="*/ 51 w 272"/>
                <a:gd name="T59" fmla="*/ 212 h 310"/>
                <a:gd name="T60" fmla="*/ 47 w 272"/>
                <a:gd name="T61" fmla="*/ 202 h 310"/>
                <a:gd name="T62" fmla="*/ 44 w 272"/>
                <a:gd name="T63" fmla="*/ 193 h 310"/>
                <a:gd name="T64" fmla="*/ 40 w 272"/>
                <a:gd name="T65" fmla="*/ 182 h 310"/>
                <a:gd name="T66" fmla="*/ 33 w 272"/>
                <a:gd name="T67" fmla="*/ 174 h 310"/>
                <a:gd name="T68" fmla="*/ 25 w 272"/>
                <a:gd name="T69" fmla="*/ 176 h 310"/>
                <a:gd name="T70" fmla="*/ 16 w 272"/>
                <a:gd name="T71" fmla="*/ 178 h 310"/>
                <a:gd name="T72" fmla="*/ 8 w 272"/>
                <a:gd name="T73" fmla="*/ 178 h 310"/>
                <a:gd name="T74" fmla="*/ 0 w 272"/>
                <a:gd name="T75" fmla="*/ 178 h 310"/>
                <a:gd name="T76" fmla="*/ 6 w 272"/>
                <a:gd name="T77" fmla="*/ 152 h 310"/>
                <a:gd name="T78" fmla="*/ 13 w 272"/>
                <a:gd name="T79" fmla="*/ 128 h 310"/>
                <a:gd name="T80" fmla="*/ 17 w 272"/>
                <a:gd name="T81" fmla="*/ 103 h 310"/>
                <a:gd name="T82" fmla="*/ 17 w 272"/>
                <a:gd name="T83" fmla="*/ 76 h 310"/>
                <a:gd name="T84" fmla="*/ 24 w 272"/>
                <a:gd name="T85" fmla="*/ 81 h 310"/>
                <a:gd name="T86" fmla="*/ 32 w 272"/>
                <a:gd name="T87" fmla="*/ 90 h 310"/>
                <a:gd name="T88" fmla="*/ 38 w 272"/>
                <a:gd name="T89" fmla="*/ 97 h 310"/>
                <a:gd name="T90" fmla="*/ 37 w 272"/>
                <a:gd name="T91" fmla="*/ 96 h 310"/>
                <a:gd name="T92" fmla="*/ 43 w 272"/>
                <a:gd name="T93" fmla="*/ 102 h 310"/>
                <a:gd name="T94" fmla="*/ 48 w 272"/>
                <a:gd name="T95" fmla="*/ 105 h 310"/>
                <a:gd name="T96" fmla="*/ 52 w 272"/>
                <a:gd name="T97" fmla="*/ 108 h 310"/>
                <a:gd name="T98" fmla="*/ 57 w 272"/>
                <a:gd name="T99" fmla="*/ 111 h 310"/>
                <a:gd name="T100" fmla="*/ 61 w 272"/>
                <a:gd name="T101" fmla="*/ 112 h 310"/>
                <a:gd name="T102" fmla="*/ 65 w 272"/>
                <a:gd name="T103" fmla="*/ 112 h 310"/>
                <a:gd name="T104" fmla="*/ 70 w 272"/>
                <a:gd name="T105" fmla="*/ 111 h 310"/>
                <a:gd name="T106" fmla="*/ 76 w 272"/>
                <a:gd name="T107" fmla="*/ 110 h 310"/>
                <a:gd name="T108" fmla="*/ 91 w 272"/>
                <a:gd name="T109" fmla="*/ 98 h 310"/>
                <a:gd name="T110" fmla="*/ 100 w 272"/>
                <a:gd name="T111" fmla="*/ 83 h 310"/>
                <a:gd name="T112" fmla="*/ 106 w 272"/>
                <a:gd name="T113" fmla="*/ 66 h 310"/>
                <a:gd name="T114" fmla="*/ 108 w 272"/>
                <a:gd name="T115" fmla="*/ 47 h 310"/>
                <a:gd name="T116" fmla="*/ 254 w 272"/>
                <a:gd name="T117" fmla="*/ 0 h 310"/>
                <a:gd name="T118" fmla="*/ 262 w 272"/>
                <a:gd name="T119" fmla="*/ 7 h 310"/>
                <a:gd name="T120" fmla="*/ 265 w 272"/>
                <a:gd name="T121" fmla="*/ 17 h 310"/>
                <a:gd name="T122" fmla="*/ 266 w 272"/>
                <a:gd name="T123" fmla="*/ 29 h 310"/>
                <a:gd name="T124" fmla="*/ 270 w 272"/>
                <a:gd name="T125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2" h="310">
                  <a:moveTo>
                    <a:pt x="270" y="39"/>
                  </a:moveTo>
                  <a:lnTo>
                    <a:pt x="263" y="75"/>
                  </a:lnTo>
                  <a:lnTo>
                    <a:pt x="263" y="111"/>
                  </a:lnTo>
                  <a:lnTo>
                    <a:pt x="267" y="148"/>
                  </a:lnTo>
                  <a:lnTo>
                    <a:pt x="272" y="183"/>
                  </a:lnTo>
                  <a:lnTo>
                    <a:pt x="172" y="310"/>
                  </a:lnTo>
                  <a:lnTo>
                    <a:pt x="163" y="300"/>
                  </a:lnTo>
                  <a:lnTo>
                    <a:pt x="151" y="295"/>
                  </a:lnTo>
                  <a:lnTo>
                    <a:pt x="138" y="294"/>
                  </a:lnTo>
                  <a:lnTo>
                    <a:pt x="126" y="294"/>
                  </a:lnTo>
                  <a:lnTo>
                    <a:pt x="113" y="294"/>
                  </a:lnTo>
                  <a:lnTo>
                    <a:pt x="101" y="293"/>
                  </a:lnTo>
                  <a:lnTo>
                    <a:pt x="92" y="287"/>
                  </a:lnTo>
                  <a:lnTo>
                    <a:pt x="86" y="276"/>
                  </a:lnTo>
                  <a:lnTo>
                    <a:pt x="92" y="267"/>
                  </a:lnTo>
                  <a:lnTo>
                    <a:pt x="100" y="259"/>
                  </a:lnTo>
                  <a:lnTo>
                    <a:pt x="110" y="251"/>
                  </a:lnTo>
                  <a:lnTo>
                    <a:pt x="118" y="244"/>
                  </a:lnTo>
                  <a:lnTo>
                    <a:pt x="125" y="236"/>
                  </a:lnTo>
                  <a:lnTo>
                    <a:pt x="128" y="227"/>
                  </a:lnTo>
                  <a:lnTo>
                    <a:pt x="128" y="218"/>
                  </a:lnTo>
                  <a:lnTo>
                    <a:pt x="122" y="206"/>
                  </a:lnTo>
                  <a:lnTo>
                    <a:pt x="113" y="209"/>
                  </a:lnTo>
                  <a:lnTo>
                    <a:pt x="105" y="212"/>
                  </a:lnTo>
                  <a:lnTo>
                    <a:pt x="96" y="214"/>
                  </a:lnTo>
                  <a:lnTo>
                    <a:pt x="86" y="218"/>
                  </a:lnTo>
                  <a:lnTo>
                    <a:pt x="77" y="219"/>
                  </a:lnTo>
                  <a:lnTo>
                    <a:pt x="68" y="219"/>
                  </a:lnTo>
                  <a:lnTo>
                    <a:pt x="59" y="217"/>
                  </a:lnTo>
                  <a:lnTo>
                    <a:pt x="51" y="212"/>
                  </a:lnTo>
                  <a:lnTo>
                    <a:pt x="47" y="202"/>
                  </a:lnTo>
                  <a:lnTo>
                    <a:pt x="44" y="193"/>
                  </a:lnTo>
                  <a:lnTo>
                    <a:pt x="40" y="182"/>
                  </a:lnTo>
                  <a:lnTo>
                    <a:pt x="33" y="174"/>
                  </a:lnTo>
                  <a:lnTo>
                    <a:pt x="25" y="176"/>
                  </a:lnTo>
                  <a:lnTo>
                    <a:pt x="16" y="178"/>
                  </a:lnTo>
                  <a:lnTo>
                    <a:pt x="8" y="178"/>
                  </a:lnTo>
                  <a:lnTo>
                    <a:pt x="0" y="178"/>
                  </a:lnTo>
                  <a:lnTo>
                    <a:pt x="6" y="152"/>
                  </a:lnTo>
                  <a:lnTo>
                    <a:pt x="13" y="128"/>
                  </a:lnTo>
                  <a:lnTo>
                    <a:pt x="17" y="103"/>
                  </a:lnTo>
                  <a:lnTo>
                    <a:pt x="17" y="76"/>
                  </a:lnTo>
                  <a:lnTo>
                    <a:pt x="24" y="81"/>
                  </a:lnTo>
                  <a:lnTo>
                    <a:pt x="32" y="90"/>
                  </a:lnTo>
                  <a:lnTo>
                    <a:pt x="38" y="97"/>
                  </a:lnTo>
                  <a:lnTo>
                    <a:pt x="37" y="96"/>
                  </a:lnTo>
                  <a:lnTo>
                    <a:pt x="43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7" y="111"/>
                  </a:lnTo>
                  <a:lnTo>
                    <a:pt x="61" y="112"/>
                  </a:lnTo>
                  <a:lnTo>
                    <a:pt x="65" y="112"/>
                  </a:lnTo>
                  <a:lnTo>
                    <a:pt x="70" y="111"/>
                  </a:lnTo>
                  <a:lnTo>
                    <a:pt x="76" y="110"/>
                  </a:lnTo>
                  <a:lnTo>
                    <a:pt x="91" y="98"/>
                  </a:lnTo>
                  <a:lnTo>
                    <a:pt x="100" y="83"/>
                  </a:lnTo>
                  <a:lnTo>
                    <a:pt x="106" y="66"/>
                  </a:lnTo>
                  <a:lnTo>
                    <a:pt x="108" y="47"/>
                  </a:lnTo>
                  <a:lnTo>
                    <a:pt x="254" y="0"/>
                  </a:lnTo>
                  <a:lnTo>
                    <a:pt x="262" y="7"/>
                  </a:lnTo>
                  <a:lnTo>
                    <a:pt x="265" y="17"/>
                  </a:lnTo>
                  <a:lnTo>
                    <a:pt x="266" y="29"/>
                  </a:lnTo>
                  <a:lnTo>
                    <a:pt x="270" y="3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4" name="Freeform 18"/>
            <p:cNvSpPr>
              <a:spLocks/>
            </p:cNvSpPr>
            <p:nvPr/>
          </p:nvSpPr>
          <p:spPr bwMode="auto">
            <a:xfrm>
              <a:off x="1698" y="2968"/>
              <a:ext cx="212" cy="442"/>
            </a:xfrm>
            <a:custGeom>
              <a:avLst/>
              <a:gdLst>
                <a:gd name="T0" fmla="*/ 354 w 424"/>
                <a:gd name="T1" fmla="*/ 25 h 882"/>
                <a:gd name="T2" fmla="*/ 367 w 424"/>
                <a:gd name="T3" fmla="*/ 192 h 882"/>
                <a:gd name="T4" fmla="*/ 399 w 424"/>
                <a:gd name="T5" fmla="*/ 462 h 882"/>
                <a:gd name="T6" fmla="*/ 424 w 424"/>
                <a:gd name="T7" fmla="*/ 702 h 882"/>
                <a:gd name="T8" fmla="*/ 424 w 424"/>
                <a:gd name="T9" fmla="*/ 708 h 882"/>
                <a:gd name="T10" fmla="*/ 235 w 424"/>
                <a:gd name="T11" fmla="*/ 819 h 882"/>
                <a:gd name="T12" fmla="*/ 222 w 424"/>
                <a:gd name="T13" fmla="*/ 828 h 882"/>
                <a:gd name="T14" fmla="*/ 210 w 424"/>
                <a:gd name="T15" fmla="*/ 835 h 882"/>
                <a:gd name="T16" fmla="*/ 196 w 424"/>
                <a:gd name="T17" fmla="*/ 843 h 882"/>
                <a:gd name="T18" fmla="*/ 183 w 424"/>
                <a:gd name="T19" fmla="*/ 850 h 882"/>
                <a:gd name="T20" fmla="*/ 169 w 424"/>
                <a:gd name="T21" fmla="*/ 858 h 882"/>
                <a:gd name="T22" fmla="*/ 157 w 424"/>
                <a:gd name="T23" fmla="*/ 865 h 882"/>
                <a:gd name="T24" fmla="*/ 143 w 424"/>
                <a:gd name="T25" fmla="*/ 873 h 882"/>
                <a:gd name="T26" fmla="*/ 130 w 424"/>
                <a:gd name="T27" fmla="*/ 882 h 882"/>
                <a:gd name="T28" fmla="*/ 125 w 424"/>
                <a:gd name="T29" fmla="*/ 881 h 882"/>
                <a:gd name="T30" fmla="*/ 122 w 424"/>
                <a:gd name="T31" fmla="*/ 877 h 882"/>
                <a:gd name="T32" fmla="*/ 119 w 424"/>
                <a:gd name="T33" fmla="*/ 873 h 882"/>
                <a:gd name="T34" fmla="*/ 116 w 424"/>
                <a:gd name="T35" fmla="*/ 869 h 882"/>
                <a:gd name="T36" fmla="*/ 107 w 424"/>
                <a:gd name="T37" fmla="*/ 790 h 882"/>
                <a:gd name="T38" fmla="*/ 74 w 424"/>
                <a:gd name="T39" fmla="*/ 560 h 882"/>
                <a:gd name="T40" fmla="*/ 6 w 424"/>
                <a:gd name="T41" fmla="*/ 100 h 882"/>
                <a:gd name="T42" fmla="*/ 1 w 424"/>
                <a:gd name="T43" fmla="*/ 84 h 882"/>
                <a:gd name="T44" fmla="*/ 0 w 424"/>
                <a:gd name="T45" fmla="*/ 66 h 882"/>
                <a:gd name="T46" fmla="*/ 3 w 424"/>
                <a:gd name="T47" fmla="*/ 51 h 882"/>
                <a:gd name="T48" fmla="*/ 13 w 424"/>
                <a:gd name="T49" fmla="*/ 38 h 882"/>
                <a:gd name="T50" fmla="*/ 18 w 424"/>
                <a:gd name="T51" fmla="*/ 33 h 882"/>
                <a:gd name="T52" fmla="*/ 28 w 424"/>
                <a:gd name="T53" fmla="*/ 32 h 882"/>
                <a:gd name="T54" fmla="*/ 37 w 424"/>
                <a:gd name="T55" fmla="*/ 32 h 882"/>
                <a:gd name="T56" fmla="*/ 46 w 424"/>
                <a:gd name="T57" fmla="*/ 31 h 882"/>
                <a:gd name="T58" fmla="*/ 56 w 424"/>
                <a:gd name="T59" fmla="*/ 30 h 882"/>
                <a:gd name="T60" fmla="*/ 67 w 424"/>
                <a:gd name="T61" fmla="*/ 30 h 882"/>
                <a:gd name="T62" fmla="*/ 76 w 424"/>
                <a:gd name="T63" fmla="*/ 28 h 882"/>
                <a:gd name="T64" fmla="*/ 86 w 424"/>
                <a:gd name="T65" fmla="*/ 28 h 882"/>
                <a:gd name="T66" fmla="*/ 96 w 424"/>
                <a:gd name="T67" fmla="*/ 28 h 882"/>
                <a:gd name="T68" fmla="*/ 113 w 424"/>
                <a:gd name="T69" fmla="*/ 25 h 882"/>
                <a:gd name="T70" fmla="*/ 339 w 424"/>
                <a:gd name="T71" fmla="*/ 0 h 882"/>
                <a:gd name="T72" fmla="*/ 347 w 424"/>
                <a:gd name="T73" fmla="*/ 3 h 882"/>
                <a:gd name="T74" fmla="*/ 350 w 424"/>
                <a:gd name="T75" fmla="*/ 9 h 882"/>
                <a:gd name="T76" fmla="*/ 351 w 424"/>
                <a:gd name="T77" fmla="*/ 17 h 882"/>
                <a:gd name="T78" fmla="*/ 354 w 424"/>
                <a:gd name="T79" fmla="*/ 25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4" h="882">
                  <a:moveTo>
                    <a:pt x="354" y="25"/>
                  </a:moveTo>
                  <a:lnTo>
                    <a:pt x="367" y="192"/>
                  </a:lnTo>
                  <a:lnTo>
                    <a:pt x="399" y="462"/>
                  </a:lnTo>
                  <a:lnTo>
                    <a:pt x="424" y="702"/>
                  </a:lnTo>
                  <a:lnTo>
                    <a:pt x="424" y="708"/>
                  </a:lnTo>
                  <a:lnTo>
                    <a:pt x="235" y="819"/>
                  </a:lnTo>
                  <a:lnTo>
                    <a:pt x="222" y="828"/>
                  </a:lnTo>
                  <a:lnTo>
                    <a:pt x="210" y="835"/>
                  </a:lnTo>
                  <a:lnTo>
                    <a:pt x="196" y="843"/>
                  </a:lnTo>
                  <a:lnTo>
                    <a:pt x="183" y="850"/>
                  </a:lnTo>
                  <a:lnTo>
                    <a:pt x="169" y="858"/>
                  </a:lnTo>
                  <a:lnTo>
                    <a:pt x="157" y="865"/>
                  </a:lnTo>
                  <a:lnTo>
                    <a:pt x="143" y="873"/>
                  </a:lnTo>
                  <a:lnTo>
                    <a:pt x="130" y="882"/>
                  </a:lnTo>
                  <a:lnTo>
                    <a:pt x="125" y="881"/>
                  </a:lnTo>
                  <a:lnTo>
                    <a:pt x="122" y="877"/>
                  </a:lnTo>
                  <a:lnTo>
                    <a:pt x="119" y="873"/>
                  </a:lnTo>
                  <a:lnTo>
                    <a:pt x="116" y="869"/>
                  </a:lnTo>
                  <a:lnTo>
                    <a:pt x="107" y="790"/>
                  </a:lnTo>
                  <a:lnTo>
                    <a:pt x="74" y="560"/>
                  </a:lnTo>
                  <a:lnTo>
                    <a:pt x="6" y="100"/>
                  </a:lnTo>
                  <a:lnTo>
                    <a:pt x="1" y="84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3" y="38"/>
                  </a:lnTo>
                  <a:lnTo>
                    <a:pt x="18" y="33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46" y="31"/>
                  </a:lnTo>
                  <a:lnTo>
                    <a:pt x="56" y="30"/>
                  </a:lnTo>
                  <a:lnTo>
                    <a:pt x="67" y="30"/>
                  </a:lnTo>
                  <a:lnTo>
                    <a:pt x="76" y="28"/>
                  </a:lnTo>
                  <a:lnTo>
                    <a:pt x="86" y="28"/>
                  </a:lnTo>
                  <a:lnTo>
                    <a:pt x="96" y="28"/>
                  </a:lnTo>
                  <a:lnTo>
                    <a:pt x="113" y="25"/>
                  </a:lnTo>
                  <a:lnTo>
                    <a:pt x="339" y="0"/>
                  </a:lnTo>
                  <a:lnTo>
                    <a:pt x="347" y="3"/>
                  </a:lnTo>
                  <a:lnTo>
                    <a:pt x="350" y="9"/>
                  </a:lnTo>
                  <a:lnTo>
                    <a:pt x="351" y="17"/>
                  </a:lnTo>
                  <a:lnTo>
                    <a:pt x="354" y="2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5" name="Freeform 19"/>
            <p:cNvSpPr>
              <a:spLocks/>
            </p:cNvSpPr>
            <p:nvPr/>
          </p:nvSpPr>
          <p:spPr bwMode="auto">
            <a:xfrm>
              <a:off x="2220" y="2972"/>
              <a:ext cx="9" cy="8"/>
            </a:xfrm>
            <a:custGeom>
              <a:avLst/>
              <a:gdLst>
                <a:gd name="T0" fmla="*/ 17 w 17"/>
                <a:gd name="T1" fmla="*/ 6 h 16"/>
                <a:gd name="T2" fmla="*/ 16 w 17"/>
                <a:gd name="T3" fmla="*/ 10 h 16"/>
                <a:gd name="T4" fmla="*/ 15 w 17"/>
                <a:gd name="T5" fmla="*/ 13 h 16"/>
                <a:gd name="T6" fmla="*/ 11 w 17"/>
                <a:gd name="T7" fmla="*/ 16 h 16"/>
                <a:gd name="T8" fmla="*/ 3 w 17"/>
                <a:gd name="T9" fmla="*/ 16 h 16"/>
                <a:gd name="T10" fmla="*/ 0 w 17"/>
                <a:gd name="T11" fmla="*/ 9 h 16"/>
                <a:gd name="T12" fmla="*/ 1 w 17"/>
                <a:gd name="T13" fmla="*/ 3 h 16"/>
                <a:gd name="T14" fmla="*/ 4 w 17"/>
                <a:gd name="T15" fmla="*/ 0 h 16"/>
                <a:gd name="T16" fmla="*/ 10 w 17"/>
                <a:gd name="T17" fmla="*/ 0 h 16"/>
                <a:gd name="T18" fmla="*/ 12 w 17"/>
                <a:gd name="T19" fmla="*/ 1 h 16"/>
                <a:gd name="T20" fmla="*/ 14 w 17"/>
                <a:gd name="T21" fmla="*/ 3 h 16"/>
                <a:gd name="T22" fmla="*/ 16 w 17"/>
                <a:gd name="T23" fmla="*/ 4 h 16"/>
                <a:gd name="T24" fmla="*/ 17 w 17"/>
                <a:gd name="T2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6">
                  <a:moveTo>
                    <a:pt x="17" y="6"/>
                  </a:moveTo>
                  <a:lnTo>
                    <a:pt x="16" y="10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0" y="9"/>
                  </a:lnTo>
                  <a:lnTo>
                    <a:pt x="1" y="3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BA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6" name="Freeform 20"/>
            <p:cNvSpPr>
              <a:spLocks/>
            </p:cNvSpPr>
            <p:nvPr/>
          </p:nvSpPr>
          <p:spPr bwMode="auto">
            <a:xfrm>
              <a:off x="1732" y="2998"/>
              <a:ext cx="161" cy="366"/>
            </a:xfrm>
            <a:custGeom>
              <a:avLst/>
              <a:gdLst>
                <a:gd name="T0" fmla="*/ 322 w 322"/>
                <a:gd name="T1" fmla="*/ 599 h 731"/>
                <a:gd name="T2" fmla="*/ 322 w 322"/>
                <a:gd name="T3" fmla="*/ 606 h 731"/>
                <a:gd name="T4" fmla="*/ 110 w 322"/>
                <a:gd name="T5" fmla="*/ 723 h 731"/>
                <a:gd name="T6" fmla="*/ 107 w 322"/>
                <a:gd name="T7" fmla="*/ 726 h 731"/>
                <a:gd name="T8" fmla="*/ 103 w 322"/>
                <a:gd name="T9" fmla="*/ 730 h 731"/>
                <a:gd name="T10" fmla="*/ 99 w 322"/>
                <a:gd name="T11" fmla="*/ 731 h 731"/>
                <a:gd name="T12" fmla="*/ 94 w 322"/>
                <a:gd name="T13" fmla="*/ 730 h 731"/>
                <a:gd name="T14" fmla="*/ 50 w 322"/>
                <a:gd name="T15" fmla="*/ 391 h 731"/>
                <a:gd name="T16" fmla="*/ 0 w 322"/>
                <a:gd name="T17" fmla="*/ 44 h 731"/>
                <a:gd name="T18" fmla="*/ 15 w 322"/>
                <a:gd name="T19" fmla="*/ 32 h 731"/>
                <a:gd name="T20" fmla="*/ 31 w 322"/>
                <a:gd name="T21" fmla="*/ 31 h 731"/>
                <a:gd name="T22" fmla="*/ 46 w 322"/>
                <a:gd name="T23" fmla="*/ 28 h 731"/>
                <a:gd name="T24" fmla="*/ 62 w 322"/>
                <a:gd name="T25" fmla="*/ 26 h 731"/>
                <a:gd name="T26" fmla="*/ 77 w 322"/>
                <a:gd name="T27" fmla="*/ 24 h 731"/>
                <a:gd name="T28" fmla="*/ 92 w 322"/>
                <a:gd name="T29" fmla="*/ 21 h 731"/>
                <a:gd name="T30" fmla="*/ 108 w 322"/>
                <a:gd name="T31" fmla="*/ 19 h 731"/>
                <a:gd name="T32" fmla="*/ 123 w 322"/>
                <a:gd name="T33" fmla="*/ 17 h 731"/>
                <a:gd name="T34" fmla="*/ 138 w 322"/>
                <a:gd name="T35" fmla="*/ 15 h 731"/>
                <a:gd name="T36" fmla="*/ 153 w 322"/>
                <a:gd name="T37" fmla="*/ 12 h 731"/>
                <a:gd name="T38" fmla="*/ 169 w 322"/>
                <a:gd name="T39" fmla="*/ 10 h 731"/>
                <a:gd name="T40" fmla="*/ 184 w 322"/>
                <a:gd name="T41" fmla="*/ 8 h 731"/>
                <a:gd name="T42" fmla="*/ 199 w 322"/>
                <a:gd name="T43" fmla="*/ 5 h 731"/>
                <a:gd name="T44" fmla="*/ 215 w 322"/>
                <a:gd name="T45" fmla="*/ 4 h 731"/>
                <a:gd name="T46" fmla="*/ 231 w 322"/>
                <a:gd name="T47" fmla="*/ 2 h 731"/>
                <a:gd name="T48" fmla="*/ 246 w 322"/>
                <a:gd name="T49" fmla="*/ 1 h 731"/>
                <a:gd name="T50" fmla="*/ 262 w 322"/>
                <a:gd name="T51" fmla="*/ 0 h 731"/>
                <a:gd name="T52" fmla="*/ 322 w 322"/>
                <a:gd name="T53" fmla="*/ 59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31">
                  <a:moveTo>
                    <a:pt x="322" y="599"/>
                  </a:moveTo>
                  <a:lnTo>
                    <a:pt x="322" y="606"/>
                  </a:lnTo>
                  <a:lnTo>
                    <a:pt x="110" y="723"/>
                  </a:lnTo>
                  <a:lnTo>
                    <a:pt x="107" y="726"/>
                  </a:lnTo>
                  <a:lnTo>
                    <a:pt x="103" y="730"/>
                  </a:lnTo>
                  <a:lnTo>
                    <a:pt x="99" y="731"/>
                  </a:lnTo>
                  <a:lnTo>
                    <a:pt x="94" y="730"/>
                  </a:lnTo>
                  <a:lnTo>
                    <a:pt x="50" y="391"/>
                  </a:lnTo>
                  <a:lnTo>
                    <a:pt x="0" y="44"/>
                  </a:lnTo>
                  <a:lnTo>
                    <a:pt x="15" y="32"/>
                  </a:lnTo>
                  <a:lnTo>
                    <a:pt x="31" y="31"/>
                  </a:lnTo>
                  <a:lnTo>
                    <a:pt x="46" y="28"/>
                  </a:lnTo>
                  <a:lnTo>
                    <a:pt x="62" y="26"/>
                  </a:lnTo>
                  <a:lnTo>
                    <a:pt x="77" y="24"/>
                  </a:lnTo>
                  <a:lnTo>
                    <a:pt x="92" y="21"/>
                  </a:lnTo>
                  <a:lnTo>
                    <a:pt x="108" y="19"/>
                  </a:lnTo>
                  <a:lnTo>
                    <a:pt x="123" y="17"/>
                  </a:lnTo>
                  <a:lnTo>
                    <a:pt x="138" y="15"/>
                  </a:lnTo>
                  <a:lnTo>
                    <a:pt x="153" y="12"/>
                  </a:lnTo>
                  <a:lnTo>
                    <a:pt x="169" y="10"/>
                  </a:lnTo>
                  <a:lnTo>
                    <a:pt x="184" y="8"/>
                  </a:lnTo>
                  <a:lnTo>
                    <a:pt x="199" y="5"/>
                  </a:lnTo>
                  <a:lnTo>
                    <a:pt x="215" y="4"/>
                  </a:lnTo>
                  <a:lnTo>
                    <a:pt x="231" y="2"/>
                  </a:lnTo>
                  <a:lnTo>
                    <a:pt x="246" y="1"/>
                  </a:lnTo>
                  <a:lnTo>
                    <a:pt x="262" y="0"/>
                  </a:lnTo>
                  <a:lnTo>
                    <a:pt x="322" y="5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7" name="Freeform 21"/>
            <p:cNvSpPr>
              <a:spLocks/>
            </p:cNvSpPr>
            <p:nvPr/>
          </p:nvSpPr>
          <p:spPr bwMode="auto">
            <a:xfrm>
              <a:off x="1740" y="3007"/>
              <a:ext cx="148" cy="346"/>
            </a:xfrm>
            <a:custGeom>
              <a:avLst/>
              <a:gdLst>
                <a:gd name="T0" fmla="*/ 288 w 296"/>
                <a:gd name="T1" fmla="*/ 549 h 691"/>
                <a:gd name="T2" fmla="*/ 289 w 296"/>
                <a:gd name="T3" fmla="*/ 557 h 691"/>
                <a:gd name="T4" fmla="*/ 290 w 296"/>
                <a:gd name="T5" fmla="*/ 564 h 691"/>
                <a:gd name="T6" fmla="*/ 292 w 296"/>
                <a:gd name="T7" fmla="*/ 572 h 691"/>
                <a:gd name="T8" fmla="*/ 296 w 296"/>
                <a:gd name="T9" fmla="*/ 579 h 691"/>
                <a:gd name="T10" fmla="*/ 93 w 296"/>
                <a:gd name="T11" fmla="*/ 691 h 691"/>
                <a:gd name="T12" fmla="*/ 90 w 296"/>
                <a:gd name="T13" fmla="*/ 681 h 691"/>
                <a:gd name="T14" fmla="*/ 90 w 296"/>
                <a:gd name="T15" fmla="*/ 669 h 691"/>
                <a:gd name="T16" fmla="*/ 90 w 296"/>
                <a:gd name="T17" fmla="*/ 656 h 691"/>
                <a:gd name="T18" fmla="*/ 89 w 296"/>
                <a:gd name="T19" fmla="*/ 644 h 691"/>
                <a:gd name="T20" fmla="*/ 37 w 296"/>
                <a:gd name="T21" fmla="*/ 265 h 691"/>
                <a:gd name="T22" fmla="*/ 0 w 296"/>
                <a:gd name="T23" fmla="*/ 33 h 691"/>
                <a:gd name="T24" fmla="*/ 39 w 296"/>
                <a:gd name="T25" fmla="*/ 26 h 691"/>
                <a:gd name="T26" fmla="*/ 225 w 296"/>
                <a:gd name="T27" fmla="*/ 0 h 691"/>
                <a:gd name="T28" fmla="*/ 233 w 296"/>
                <a:gd name="T29" fmla="*/ 0 h 691"/>
                <a:gd name="T30" fmla="*/ 288 w 296"/>
                <a:gd name="T31" fmla="*/ 549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6" h="691">
                  <a:moveTo>
                    <a:pt x="288" y="549"/>
                  </a:moveTo>
                  <a:lnTo>
                    <a:pt x="289" y="557"/>
                  </a:lnTo>
                  <a:lnTo>
                    <a:pt x="290" y="564"/>
                  </a:lnTo>
                  <a:lnTo>
                    <a:pt x="292" y="572"/>
                  </a:lnTo>
                  <a:lnTo>
                    <a:pt x="296" y="579"/>
                  </a:lnTo>
                  <a:lnTo>
                    <a:pt x="93" y="691"/>
                  </a:lnTo>
                  <a:lnTo>
                    <a:pt x="90" y="681"/>
                  </a:lnTo>
                  <a:lnTo>
                    <a:pt x="90" y="669"/>
                  </a:lnTo>
                  <a:lnTo>
                    <a:pt x="90" y="656"/>
                  </a:lnTo>
                  <a:lnTo>
                    <a:pt x="89" y="644"/>
                  </a:lnTo>
                  <a:lnTo>
                    <a:pt x="37" y="265"/>
                  </a:lnTo>
                  <a:lnTo>
                    <a:pt x="0" y="33"/>
                  </a:lnTo>
                  <a:lnTo>
                    <a:pt x="39" y="26"/>
                  </a:lnTo>
                  <a:lnTo>
                    <a:pt x="225" y="0"/>
                  </a:lnTo>
                  <a:lnTo>
                    <a:pt x="233" y="0"/>
                  </a:lnTo>
                  <a:lnTo>
                    <a:pt x="288" y="549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8" name="Freeform 22"/>
            <p:cNvSpPr>
              <a:spLocks/>
            </p:cNvSpPr>
            <p:nvPr/>
          </p:nvSpPr>
          <p:spPr bwMode="auto">
            <a:xfrm>
              <a:off x="1920" y="3021"/>
              <a:ext cx="68" cy="148"/>
            </a:xfrm>
            <a:custGeom>
              <a:avLst/>
              <a:gdLst>
                <a:gd name="T0" fmla="*/ 69 w 136"/>
                <a:gd name="T1" fmla="*/ 36 h 297"/>
                <a:gd name="T2" fmla="*/ 131 w 136"/>
                <a:gd name="T3" fmla="*/ 195 h 297"/>
                <a:gd name="T4" fmla="*/ 131 w 136"/>
                <a:gd name="T5" fmla="*/ 199 h 297"/>
                <a:gd name="T6" fmla="*/ 132 w 136"/>
                <a:gd name="T7" fmla="*/ 201 h 297"/>
                <a:gd name="T8" fmla="*/ 134 w 136"/>
                <a:gd name="T9" fmla="*/ 203 h 297"/>
                <a:gd name="T10" fmla="*/ 136 w 136"/>
                <a:gd name="T11" fmla="*/ 206 h 297"/>
                <a:gd name="T12" fmla="*/ 126 w 136"/>
                <a:gd name="T13" fmla="*/ 227 h 297"/>
                <a:gd name="T14" fmla="*/ 117 w 136"/>
                <a:gd name="T15" fmla="*/ 248 h 297"/>
                <a:gd name="T16" fmla="*/ 111 w 136"/>
                <a:gd name="T17" fmla="*/ 271 h 297"/>
                <a:gd name="T18" fmla="*/ 114 w 136"/>
                <a:gd name="T19" fmla="*/ 297 h 297"/>
                <a:gd name="T20" fmla="*/ 104 w 136"/>
                <a:gd name="T21" fmla="*/ 260 h 297"/>
                <a:gd name="T22" fmla="*/ 94 w 136"/>
                <a:gd name="T23" fmla="*/ 222 h 297"/>
                <a:gd name="T24" fmla="*/ 82 w 136"/>
                <a:gd name="T25" fmla="*/ 185 h 297"/>
                <a:gd name="T26" fmla="*/ 69 w 136"/>
                <a:gd name="T27" fmla="*/ 148 h 297"/>
                <a:gd name="T28" fmla="*/ 56 w 136"/>
                <a:gd name="T29" fmla="*/ 112 h 297"/>
                <a:gd name="T30" fmla="*/ 41 w 136"/>
                <a:gd name="T31" fmla="*/ 77 h 297"/>
                <a:gd name="T32" fmla="*/ 22 w 136"/>
                <a:gd name="T33" fmla="*/ 42 h 297"/>
                <a:gd name="T34" fmla="*/ 0 w 136"/>
                <a:gd name="T35" fmla="*/ 10 h 297"/>
                <a:gd name="T36" fmla="*/ 5 w 136"/>
                <a:gd name="T37" fmla="*/ 6 h 297"/>
                <a:gd name="T38" fmla="*/ 10 w 136"/>
                <a:gd name="T39" fmla="*/ 4 h 297"/>
                <a:gd name="T40" fmla="*/ 15 w 136"/>
                <a:gd name="T41" fmla="*/ 3 h 297"/>
                <a:gd name="T42" fmla="*/ 22 w 136"/>
                <a:gd name="T43" fmla="*/ 3 h 297"/>
                <a:gd name="T44" fmla="*/ 28 w 136"/>
                <a:gd name="T45" fmla="*/ 3 h 297"/>
                <a:gd name="T46" fmla="*/ 35 w 136"/>
                <a:gd name="T47" fmla="*/ 3 h 297"/>
                <a:gd name="T48" fmla="*/ 42 w 136"/>
                <a:gd name="T49" fmla="*/ 3 h 297"/>
                <a:gd name="T50" fmla="*/ 48 w 136"/>
                <a:gd name="T51" fmla="*/ 0 h 297"/>
                <a:gd name="T52" fmla="*/ 69 w 136"/>
                <a:gd name="T53" fmla="*/ 3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297">
                  <a:moveTo>
                    <a:pt x="69" y="36"/>
                  </a:moveTo>
                  <a:lnTo>
                    <a:pt x="131" y="195"/>
                  </a:lnTo>
                  <a:lnTo>
                    <a:pt x="131" y="199"/>
                  </a:lnTo>
                  <a:lnTo>
                    <a:pt x="132" y="201"/>
                  </a:lnTo>
                  <a:lnTo>
                    <a:pt x="134" y="203"/>
                  </a:lnTo>
                  <a:lnTo>
                    <a:pt x="136" y="206"/>
                  </a:lnTo>
                  <a:lnTo>
                    <a:pt x="126" y="227"/>
                  </a:lnTo>
                  <a:lnTo>
                    <a:pt x="117" y="248"/>
                  </a:lnTo>
                  <a:lnTo>
                    <a:pt x="111" y="271"/>
                  </a:lnTo>
                  <a:lnTo>
                    <a:pt x="114" y="297"/>
                  </a:lnTo>
                  <a:lnTo>
                    <a:pt x="104" y="260"/>
                  </a:lnTo>
                  <a:lnTo>
                    <a:pt x="94" y="222"/>
                  </a:lnTo>
                  <a:lnTo>
                    <a:pt x="82" y="185"/>
                  </a:lnTo>
                  <a:lnTo>
                    <a:pt x="69" y="148"/>
                  </a:lnTo>
                  <a:lnTo>
                    <a:pt x="56" y="112"/>
                  </a:lnTo>
                  <a:lnTo>
                    <a:pt x="41" y="77"/>
                  </a:lnTo>
                  <a:lnTo>
                    <a:pt x="22" y="42"/>
                  </a:lnTo>
                  <a:lnTo>
                    <a:pt x="0" y="10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5" y="3"/>
                  </a:lnTo>
                  <a:lnTo>
                    <a:pt x="22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2" y="3"/>
                  </a:lnTo>
                  <a:lnTo>
                    <a:pt x="48" y="0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9" name="Freeform 23"/>
            <p:cNvSpPr>
              <a:spLocks/>
            </p:cNvSpPr>
            <p:nvPr/>
          </p:nvSpPr>
          <p:spPr bwMode="auto">
            <a:xfrm>
              <a:off x="2480" y="3028"/>
              <a:ext cx="27" cy="19"/>
            </a:xfrm>
            <a:custGeom>
              <a:avLst/>
              <a:gdLst>
                <a:gd name="T0" fmla="*/ 56 w 56"/>
                <a:gd name="T1" fmla="*/ 39 h 39"/>
                <a:gd name="T2" fmla="*/ 49 w 56"/>
                <a:gd name="T3" fmla="*/ 39 h 39"/>
                <a:gd name="T4" fmla="*/ 42 w 56"/>
                <a:gd name="T5" fmla="*/ 39 h 39"/>
                <a:gd name="T6" fmla="*/ 35 w 56"/>
                <a:gd name="T7" fmla="*/ 39 h 39"/>
                <a:gd name="T8" fmla="*/ 28 w 56"/>
                <a:gd name="T9" fmla="*/ 38 h 39"/>
                <a:gd name="T10" fmla="*/ 21 w 56"/>
                <a:gd name="T11" fmla="*/ 37 h 39"/>
                <a:gd name="T12" fmla="*/ 14 w 56"/>
                <a:gd name="T13" fmla="*/ 37 h 39"/>
                <a:gd name="T14" fmla="*/ 7 w 56"/>
                <a:gd name="T15" fmla="*/ 37 h 39"/>
                <a:gd name="T16" fmla="*/ 0 w 56"/>
                <a:gd name="T17" fmla="*/ 37 h 39"/>
                <a:gd name="T18" fmla="*/ 8 w 56"/>
                <a:gd name="T19" fmla="*/ 29 h 39"/>
                <a:gd name="T20" fmla="*/ 14 w 56"/>
                <a:gd name="T21" fmla="*/ 20 h 39"/>
                <a:gd name="T22" fmla="*/ 20 w 56"/>
                <a:gd name="T23" fmla="*/ 11 h 39"/>
                <a:gd name="T24" fmla="*/ 23 w 56"/>
                <a:gd name="T25" fmla="*/ 0 h 39"/>
                <a:gd name="T26" fmla="*/ 34 w 56"/>
                <a:gd name="T27" fmla="*/ 7 h 39"/>
                <a:gd name="T28" fmla="*/ 43 w 56"/>
                <a:gd name="T29" fmla="*/ 18 h 39"/>
                <a:gd name="T30" fmla="*/ 51 w 56"/>
                <a:gd name="T31" fmla="*/ 28 h 39"/>
                <a:gd name="T32" fmla="*/ 56 w 56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39">
                  <a:moveTo>
                    <a:pt x="56" y="39"/>
                  </a:moveTo>
                  <a:lnTo>
                    <a:pt x="49" y="39"/>
                  </a:lnTo>
                  <a:lnTo>
                    <a:pt x="42" y="39"/>
                  </a:lnTo>
                  <a:lnTo>
                    <a:pt x="35" y="39"/>
                  </a:lnTo>
                  <a:lnTo>
                    <a:pt x="28" y="38"/>
                  </a:lnTo>
                  <a:lnTo>
                    <a:pt x="21" y="37"/>
                  </a:lnTo>
                  <a:lnTo>
                    <a:pt x="14" y="3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14" y="20"/>
                  </a:lnTo>
                  <a:lnTo>
                    <a:pt x="20" y="11"/>
                  </a:lnTo>
                  <a:lnTo>
                    <a:pt x="23" y="0"/>
                  </a:lnTo>
                  <a:lnTo>
                    <a:pt x="34" y="7"/>
                  </a:lnTo>
                  <a:lnTo>
                    <a:pt x="43" y="18"/>
                  </a:lnTo>
                  <a:lnTo>
                    <a:pt x="51" y="28"/>
                  </a:lnTo>
                  <a:lnTo>
                    <a:pt x="56" y="39"/>
                  </a:lnTo>
                  <a:close/>
                </a:path>
              </a:pathLst>
            </a:custGeom>
            <a:solidFill>
              <a:srgbClr val="D8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0" name="Freeform 24"/>
            <p:cNvSpPr>
              <a:spLocks/>
            </p:cNvSpPr>
            <p:nvPr/>
          </p:nvSpPr>
          <p:spPr bwMode="auto">
            <a:xfrm>
              <a:off x="2102" y="3067"/>
              <a:ext cx="526" cy="618"/>
            </a:xfrm>
            <a:custGeom>
              <a:avLst/>
              <a:gdLst>
                <a:gd name="T0" fmla="*/ 973 w 1050"/>
                <a:gd name="T1" fmla="*/ 120 h 1235"/>
                <a:gd name="T2" fmla="*/ 1035 w 1050"/>
                <a:gd name="T3" fmla="*/ 206 h 1235"/>
                <a:gd name="T4" fmla="*/ 1017 w 1050"/>
                <a:gd name="T5" fmla="*/ 436 h 1235"/>
                <a:gd name="T6" fmla="*/ 969 w 1050"/>
                <a:gd name="T7" fmla="*/ 979 h 1235"/>
                <a:gd name="T8" fmla="*/ 989 w 1050"/>
                <a:gd name="T9" fmla="*/ 1093 h 1235"/>
                <a:gd name="T10" fmla="*/ 1002 w 1050"/>
                <a:gd name="T11" fmla="*/ 1177 h 1235"/>
                <a:gd name="T12" fmla="*/ 956 w 1050"/>
                <a:gd name="T13" fmla="*/ 1193 h 1235"/>
                <a:gd name="T14" fmla="*/ 911 w 1050"/>
                <a:gd name="T15" fmla="*/ 1212 h 1235"/>
                <a:gd name="T16" fmla="*/ 864 w 1050"/>
                <a:gd name="T17" fmla="*/ 1227 h 1235"/>
                <a:gd name="T18" fmla="*/ 810 w 1050"/>
                <a:gd name="T19" fmla="*/ 1234 h 1235"/>
                <a:gd name="T20" fmla="*/ 740 w 1050"/>
                <a:gd name="T21" fmla="*/ 1231 h 1235"/>
                <a:gd name="T22" fmla="*/ 678 w 1050"/>
                <a:gd name="T23" fmla="*/ 1211 h 1235"/>
                <a:gd name="T24" fmla="*/ 626 w 1050"/>
                <a:gd name="T25" fmla="*/ 1171 h 1235"/>
                <a:gd name="T26" fmla="*/ 601 w 1050"/>
                <a:gd name="T27" fmla="*/ 1130 h 1235"/>
                <a:gd name="T28" fmla="*/ 618 w 1050"/>
                <a:gd name="T29" fmla="*/ 1133 h 1235"/>
                <a:gd name="T30" fmla="*/ 646 w 1050"/>
                <a:gd name="T31" fmla="*/ 1114 h 1235"/>
                <a:gd name="T32" fmla="*/ 682 w 1050"/>
                <a:gd name="T33" fmla="*/ 1038 h 1235"/>
                <a:gd name="T34" fmla="*/ 723 w 1050"/>
                <a:gd name="T35" fmla="*/ 896 h 1235"/>
                <a:gd name="T36" fmla="*/ 774 w 1050"/>
                <a:gd name="T37" fmla="*/ 663 h 1235"/>
                <a:gd name="T38" fmla="*/ 805 w 1050"/>
                <a:gd name="T39" fmla="*/ 556 h 1235"/>
                <a:gd name="T40" fmla="*/ 804 w 1050"/>
                <a:gd name="T41" fmla="*/ 420 h 1235"/>
                <a:gd name="T42" fmla="*/ 742 w 1050"/>
                <a:gd name="T43" fmla="*/ 288 h 1235"/>
                <a:gd name="T44" fmla="*/ 727 w 1050"/>
                <a:gd name="T45" fmla="*/ 243 h 1235"/>
                <a:gd name="T46" fmla="*/ 720 w 1050"/>
                <a:gd name="T47" fmla="*/ 291 h 1235"/>
                <a:gd name="T48" fmla="*/ 753 w 1050"/>
                <a:gd name="T49" fmla="*/ 391 h 1235"/>
                <a:gd name="T50" fmla="*/ 770 w 1050"/>
                <a:gd name="T51" fmla="*/ 511 h 1235"/>
                <a:gd name="T52" fmla="*/ 728 w 1050"/>
                <a:gd name="T53" fmla="*/ 651 h 1235"/>
                <a:gd name="T54" fmla="*/ 687 w 1050"/>
                <a:gd name="T55" fmla="*/ 798 h 1235"/>
                <a:gd name="T56" fmla="*/ 666 w 1050"/>
                <a:gd name="T57" fmla="*/ 928 h 1235"/>
                <a:gd name="T58" fmla="*/ 630 w 1050"/>
                <a:gd name="T59" fmla="*/ 1042 h 1235"/>
                <a:gd name="T60" fmla="*/ 589 w 1050"/>
                <a:gd name="T61" fmla="*/ 1069 h 1235"/>
                <a:gd name="T62" fmla="*/ 561 w 1050"/>
                <a:gd name="T63" fmla="*/ 1058 h 1235"/>
                <a:gd name="T64" fmla="*/ 449 w 1050"/>
                <a:gd name="T65" fmla="*/ 1056 h 1235"/>
                <a:gd name="T66" fmla="*/ 329 w 1050"/>
                <a:gd name="T67" fmla="*/ 1058 h 1235"/>
                <a:gd name="T68" fmla="*/ 228 w 1050"/>
                <a:gd name="T69" fmla="*/ 1046 h 1235"/>
                <a:gd name="T70" fmla="*/ 141 w 1050"/>
                <a:gd name="T71" fmla="*/ 995 h 1235"/>
                <a:gd name="T72" fmla="*/ 117 w 1050"/>
                <a:gd name="T73" fmla="*/ 958 h 1235"/>
                <a:gd name="T74" fmla="*/ 63 w 1050"/>
                <a:gd name="T75" fmla="*/ 956 h 1235"/>
                <a:gd name="T76" fmla="*/ 9 w 1050"/>
                <a:gd name="T77" fmla="*/ 929 h 1235"/>
                <a:gd name="T78" fmla="*/ 19 w 1050"/>
                <a:gd name="T79" fmla="*/ 878 h 1235"/>
                <a:gd name="T80" fmla="*/ 33 w 1050"/>
                <a:gd name="T81" fmla="*/ 820 h 1235"/>
                <a:gd name="T82" fmla="*/ 69 w 1050"/>
                <a:gd name="T83" fmla="*/ 814 h 1235"/>
                <a:gd name="T84" fmla="*/ 112 w 1050"/>
                <a:gd name="T85" fmla="*/ 832 h 1235"/>
                <a:gd name="T86" fmla="*/ 157 w 1050"/>
                <a:gd name="T87" fmla="*/ 807 h 1235"/>
                <a:gd name="T88" fmla="*/ 208 w 1050"/>
                <a:gd name="T89" fmla="*/ 804 h 1235"/>
                <a:gd name="T90" fmla="*/ 260 w 1050"/>
                <a:gd name="T91" fmla="*/ 807 h 1235"/>
                <a:gd name="T92" fmla="*/ 308 w 1050"/>
                <a:gd name="T93" fmla="*/ 794 h 1235"/>
                <a:gd name="T94" fmla="*/ 336 w 1050"/>
                <a:gd name="T95" fmla="*/ 777 h 1235"/>
                <a:gd name="T96" fmla="*/ 380 w 1050"/>
                <a:gd name="T97" fmla="*/ 807 h 1235"/>
                <a:gd name="T98" fmla="*/ 433 w 1050"/>
                <a:gd name="T99" fmla="*/ 840 h 1235"/>
                <a:gd name="T100" fmla="*/ 479 w 1050"/>
                <a:gd name="T101" fmla="*/ 891 h 1235"/>
                <a:gd name="T102" fmla="*/ 478 w 1050"/>
                <a:gd name="T103" fmla="*/ 931 h 1235"/>
                <a:gd name="T104" fmla="*/ 497 w 1050"/>
                <a:gd name="T105" fmla="*/ 895 h 1235"/>
                <a:gd name="T106" fmla="*/ 472 w 1050"/>
                <a:gd name="T107" fmla="*/ 827 h 1235"/>
                <a:gd name="T108" fmla="*/ 405 w 1050"/>
                <a:gd name="T109" fmla="*/ 777 h 1235"/>
                <a:gd name="T110" fmla="*/ 374 w 1050"/>
                <a:gd name="T111" fmla="*/ 689 h 1235"/>
                <a:gd name="T112" fmla="*/ 428 w 1050"/>
                <a:gd name="T113" fmla="*/ 238 h 1235"/>
                <a:gd name="T114" fmla="*/ 469 w 1050"/>
                <a:gd name="T115" fmla="*/ 129 h 1235"/>
                <a:gd name="T116" fmla="*/ 551 w 1050"/>
                <a:gd name="T117" fmla="*/ 41 h 1235"/>
                <a:gd name="T118" fmla="*/ 631 w 1050"/>
                <a:gd name="T119" fmla="*/ 18 h 1235"/>
                <a:gd name="T120" fmla="*/ 716 w 1050"/>
                <a:gd name="T121" fmla="*/ 3 h 1235"/>
                <a:gd name="T122" fmla="*/ 801 w 1050"/>
                <a:gd name="T123" fmla="*/ 1 h 1235"/>
                <a:gd name="T124" fmla="*/ 884 w 1050"/>
                <a:gd name="T125" fmla="*/ 21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50" h="1235">
                  <a:moveTo>
                    <a:pt x="922" y="56"/>
                  </a:moveTo>
                  <a:lnTo>
                    <a:pt x="940" y="77"/>
                  </a:lnTo>
                  <a:lnTo>
                    <a:pt x="957" y="98"/>
                  </a:lnTo>
                  <a:lnTo>
                    <a:pt x="973" y="120"/>
                  </a:lnTo>
                  <a:lnTo>
                    <a:pt x="990" y="140"/>
                  </a:lnTo>
                  <a:lnTo>
                    <a:pt x="1005" y="162"/>
                  </a:lnTo>
                  <a:lnTo>
                    <a:pt x="1022" y="184"/>
                  </a:lnTo>
                  <a:lnTo>
                    <a:pt x="1035" y="206"/>
                  </a:lnTo>
                  <a:lnTo>
                    <a:pt x="1050" y="228"/>
                  </a:lnTo>
                  <a:lnTo>
                    <a:pt x="1050" y="250"/>
                  </a:lnTo>
                  <a:lnTo>
                    <a:pt x="1026" y="387"/>
                  </a:lnTo>
                  <a:lnTo>
                    <a:pt x="1017" y="436"/>
                  </a:lnTo>
                  <a:lnTo>
                    <a:pt x="982" y="599"/>
                  </a:lnTo>
                  <a:lnTo>
                    <a:pt x="965" y="791"/>
                  </a:lnTo>
                  <a:lnTo>
                    <a:pt x="967" y="949"/>
                  </a:lnTo>
                  <a:lnTo>
                    <a:pt x="969" y="979"/>
                  </a:lnTo>
                  <a:lnTo>
                    <a:pt x="972" y="1008"/>
                  </a:lnTo>
                  <a:lnTo>
                    <a:pt x="977" y="1037"/>
                  </a:lnTo>
                  <a:lnTo>
                    <a:pt x="982" y="1064"/>
                  </a:lnTo>
                  <a:lnTo>
                    <a:pt x="989" y="1093"/>
                  </a:lnTo>
                  <a:lnTo>
                    <a:pt x="996" y="1120"/>
                  </a:lnTo>
                  <a:lnTo>
                    <a:pt x="1004" y="1147"/>
                  </a:lnTo>
                  <a:lnTo>
                    <a:pt x="1013" y="1174"/>
                  </a:lnTo>
                  <a:lnTo>
                    <a:pt x="1002" y="1177"/>
                  </a:lnTo>
                  <a:lnTo>
                    <a:pt x="989" y="1181"/>
                  </a:lnTo>
                  <a:lnTo>
                    <a:pt x="978" y="1184"/>
                  </a:lnTo>
                  <a:lnTo>
                    <a:pt x="967" y="1189"/>
                  </a:lnTo>
                  <a:lnTo>
                    <a:pt x="956" y="1193"/>
                  </a:lnTo>
                  <a:lnTo>
                    <a:pt x="944" y="1198"/>
                  </a:lnTo>
                  <a:lnTo>
                    <a:pt x="933" y="1203"/>
                  </a:lnTo>
                  <a:lnTo>
                    <a:pt x="922" y="1207"/>
                  </a:lnTo>
                  <a:lnTo>
                    <a:pt x="911" y="1212"/>
                  </a:lnTo>
                  <a:lnTo>
                    <a:pt x="899" y="1216"/>
                  </a:lnTo>
                  <a:lnTo>
                    <a:pt x="888" y="1221"/>
                  </a:lnTo>
                  <a:lnTo>
                    <a:pt x="876" y="1224"/>
                  </a:lnTo>
                  <a:lnTo>
                    <a:pt x="864" y="1227"/>
                  </a:lnTo>
                  <a:lnTo>
                    <a:pt x="852" y="1229"/>
                  </a:lnTo>
                  <a:lnTo>
                    <a:pt x="840" y="1230"/>
                  </a:lnTo>
                  <a:lnTo>
                    <a:pt x="827" y="1231"/>
                  </a:lnTo>
                  <a:lnTo>
                    <a:pt x="810" y="1234"/>
                  </a:lnTo>
                  <a:lnTo>
                    <a:pt x="792" y="1235"/>
                  </a:lnTo>
                  <a:lnTo>
                    <a:pt x="775" y="1235"/>
                  </a:lnTo>
                  <a:lnTo>
                    <a:pt x="758" y="1234"/>
                  </a:lnTo>
                  <a:lnTo>
                    <a:pt x="740" y="1231"/>
                  </a:lnTo>
                  <a:lnTo>
                    <a:pt x="724" y="1228"/>
                  </a:lnTo>
                  <a:lnTo>
                    <a:pt x="709" y="1223"/>
                  </a:lnTo>
                  <a:lnTo>
                    <a:pt x="693" y="1217"/>
                  </a:lnTo>
                  <a:lnTo>
                    <a:pt x="678" y="1211"/>
                  </a:lnTo>
                  <a:lnTo>
                    <a:pt x="664" y="1203"/>
                  </a:lnTo>
                  <a:lnTo>
                    <a:pt x="652" y="1193"/>
                  </a:lnTo>
                  <a:lnTo>
                    <a:pt x="639" y="1183"/>
                  </a:lnTo>
                  <a:lnTo>
                    <a:pt x="626" y="1171"/>
                  </a:lnTo>
                  <a:lnTo>
                    <a:pt x="616" y="1159"/>
                  </a:lnTo>
                  <a:lnTo>
                    <a:pt x="606" y="1145"/>
                  </a:lnTo>
                  <a:lnTo>
                    <a:pt x="596" y="1130"/>
                  </a:lnTo>
                  <a:lnTo>
                    <a:pt x="601" y="1130"/>
                  </a:lnTo>
                  <a:lnTo>
                    <a:pt x="606" y="1131"/>
                  </a:lnTo>
                  <a:lnTo>
                    <a:pt x="610" y="1132"/>
                  </a:lnTo>
                  <a:lnTo>
                    <a:pt x="614" y="1133"/>
                  </a:lnTo>
                  <a:lnTo>
                    <a:pt x="618" y="1133"/>
                  </a:lnTo>
                  <a:lnTo>
                    <a:pt x="623" y="1133"/>
                  </a:lnTo>
                  <a:lnTo>
                    <a:pt x="628" y="1132"/>
                  </a:lnTo>
                  <a:lnTo>
                    <a:pt x="631" y="1130"/>
                  </a:lnTo>
                  <a:lnTo>
                    <a:pt x="646" y="1114"/>
                  </a:lnTo>
                  <a:lnTo>
                    <a:pt x="657" y="1097"/>
                  </a:lnTo>
                  <a:lnTo>
                    <a:pt x="667" y="1077"/>
                  </a:lnTo>
                  <a:lnTo>
                    <a:pt x="675" y="1057"/>
                  </a:lnTo>
                  <a:lnTo>
                    <a:pt x="682" y="1038"/>
                  </a:lnTo>
                  <a:lnTo>
                    <a:pt x="687" y="1017"/>
                  </a:lnTo>
                  <a:lnTo>
                    <a:pt x="695" y="997"/>
                  </a:lnTo>
                  <a:lnTo>
                    <a:pt x="704" y="978"/>
                  </a:lnTo>
                  <a:lnTo>
                    <a:pt x="723" y="896"/>
                  </a:lnTo>
                  <a:lnTo>
                    <a:pt x="754" y="744"/>
                  </a:lnTo>
                  <a:lnTo>
                    <a:pt x="761" y="718"/>
                  </a:lnTo>
                  <a:lnTo>
                    <a:pt x="768" y="690"/>
                  </a:lnTo>
                  <a:lnTo>
                    <a:pt x="774" y="663"/>
                  </a:lnTo>
                  <a:lnTo>
                    <a:pt x="781" y="636"/>
                  </a:lnTo>
                  <a:lnTo>
                    <a:pt x="789" y="609"/>
                  </a:lnTo>
                  <a:lnTo>
                    <a:pt x="796" y="583"/>
                  </a:lnTo>
                  <a:lnTo>
                    <a:pt x="805" y="556"/>
                  </a:lnTo>
                  <a:lnTo>
                    <a:pt x="814" y="531"/>
                  </a:lnTo>
                  <a:lnTo>
                    <a:pt x="819" y="492"/>
                  </a:lnTo>
                  <a:lnTo>
                    <a:pt x="814" y="455"/>
                  </a:lnTo>
                  <a:lnTo>
                    <a:pt x="804" y="420"/>
                  </a:lnTo>
                  <a:lnTo>
                    <a:pt x="789" y="387"/>
                  </a:lnTo>
                  <a:lnTo>
                    <a:pt x="773" y="355"/>
                  </a:lnTo>
                  <a:lnTo>
                    <a:pt x="755" y="321"/>
                  </a:lnTo>
                  <a:lnTo>
                    <a:pt x="742" y="288"/>
                  </a:lnTo>
                  <a:lnTo>
                    <a:pt x="732" y="253"/>
                  </a:lnTo>
                  <a:lnTo>
                    <a:pt x="730" y="250"/>
                  </a:lnTo>
                  <a:lnTo>
                    <a:pt x="729" y="245"/>
                  </a:lnTo>
                  <a:lnTo>
                    <a:pt x="727" y="243"/>
                  </a:lnTo>
                  <a:lnTo>
                    <a:pt x="722" y="242"/>
                  </a:lnTo>
                  <a:lnTo>
                    <a:pt x="717" y="258"/>
                  </a:lnTo>
                  <a:lnTo>
                    <a:pt x="716" y="275"/>
                  </a:lnTo>
                  <a:lnTo>
                    <a:pt x="720" y="291"/>
                  </a:lnTo>
                  <a:lnTo>
                    <a:pt x="727" y="305"/>
                  </a:lnTo>
                  <a:lnTo>
                    <a:pt x="735" y="334"/>
                  </a:lnTo>
                  <a:lnTo>
                    <a:pt x="744" y="363"/>
                  </a:lnTo>
                  <a:lnTo>
                    <a:pt x="753" y="391"/>
                  </a:lnTo>
                  <a:lnTo>
                    <a:pt x="762" y="421"/>
                  </a:lnTo>
                  <a:lnTo>
                    <a:pt x="769" y="450"/>
                  </a:lnTo>
                  <a:lnTo>
                    <a:pt x="773" y="480"/>
                  </a:lnTo>
                  <a:lnTo>
                    <a:pt x="770" y="511"/>
                  </a:lnTo>
                  <a:lnTo>
                    <a:pt x="763" y="542"/>
                  </a:lnTo>
                  <a:lnTo>
                    <a:pt x="752" y="578"/>
                  </a:lnTo>
                  <a:lnTo>
                    <a:pt x="739" y="615"/>
                  </a:lnTo>
                  <a:lnTo>
                    <a:pt x="728" y="651"/>
                  </a:lnTo>
                  <a:lnTo>
                    <a:pt x="717" y="688"/>
                  </a:lnTo>
                  <a:lnTo>
                    <a:pt x="707" y="724"/>
                  </a:lnTo>
                  <a:lnTo>
                    <a:pt x="697" y="761"/>
                  </a:lnTo>
                  <a:lnTo>
                    <a:pt x="687" y="798"/>
                  </a:lnTo>
                  <a:lnTo>
                    <a:pt x="679" y="836"/>
                  </a:lnTo>
                  <a:lnTo>
                    <a:pt x="674" y="866"/>
                  </a:lnTo>
                  <a:lnTo>
                    <a:pt x="669" y="897"/>
                  </a:lnTo>
                  <a:lnTo>
                    <a:pt x="666" y="928"/>
                  </a:lnTo>
                  <a:lnTo>
                    <a:pt x="661" y="958"/>
                  </a:lnTo>
                  <a:lnTo>
                    <a:pt x="653" y="988"/>
                  </a:lnTo>
                  <a:lnTo>
                    <a:pt x="644" y="1017"/>
                  </a:lnTo>
                  <a:lnTo>
                    <a:pt x="630" y="1042"/>
                  </a:lnTo>
                  <a:lnTo>
                    <a:pt x="610" y="1067"/>
                  </a:lnTo>
                  <a:lnTo>
                    <a:pt x="603" y="1070"/>
                  </a:lnTo>
                  <a:lnTo>
                    <a:pt x="596" y="1070"/>
                  </a:lnTo>
                  <a:lnTo>
                    <a:pt x="589" y="1069"/>
                  </a:lnTo>
                  <a:lnTo>
                    <a:pt x="583" y="1067"/>
                  </a:lnTo>
                  <a:lnTo>
                    <a:pt x="576" y="1064"/>
                  </a:lnTo>
                  <a:lnTo>
                    <a:pt x="568" y="1061"/>
                  </a:lnTo>
                  <a:lnTo>
                    <a:pt x="561" y="1058"/>
                  </a:lnTo>
                  <a:lnTo>
                    <a:pt x="553" y="1057"/>
                  </a:lnTo>
                  <a:lnTo>
                    <a:pt x="517" y="1056"/>
                  </a:lnTo>
                  <a:lnTo>
                    <a:pt x="482" y="1055"/>
                  </a:lnTo>
                  <a:lnTo>
                    <a:pt x="449" y="1056"/>
                  </a:lnTo>
                  <a:lnTo>
                    <a:pt x="417" y="1056"/>
                  </a:lnTo>
                  <a:lnTo>
                    <a:pt x="387" y="1057"/>
                  </a:lnTo>
                  <a:lnTo>
                    <a:pt x="357" y="1058"/>
                  </a:lnTo>
                  <a:lnTo>
                    <a:pt x="329" y="1058"/>
                  </a:lnTo>
                  <a:lnTo>
                    <a:pt x="303" y="1057"/>
                  </a:lnTo>
                  <a:lnTo>
                    <a:pt x="276" y="1055"/>
                  </a:lnTo>
                  <a:lnTo>
                    <a:pt x="252" y="1052"/>
                  </a:lnTo>
                  <a:lnTo>
                    <a:pt x="228" y="1046"/>
                  </a:lnTo>
                  <a:lnTo>
                    <a:pt x="205" y="1038"/>
                  </a:lnTo>
                  <a:lnTo>
                    <a:pt x="183" y="1026"/>
                  </a:lnTo>
                  <a:lnTo>
                    <a:pt x="162" y="1012"/>
                  </a:lnTo>
                  <a:lnTo>
                    <a:pt x="141" y="995"/>
                  </a:lnTo>
                  <a:lnTo>
                    <a:pt x="122" y="974"/>
                  </a:lnTo>
                  <a:lnTo>
                    <a:pt x="118" y="969"/>
                  </a:lnTo>
                  <a:lnTo>
                    <a:pt x="118" y="963"/>
                  </a:lnTo>
                  <a:lnTo>
                    <a:pt x="117" y="958"/>
                  </a:lnTo>
                  <a:lnTo>
                    <a:pt x="111" y="954"/>
                  </a:lnTo>
                  <a:lnTo>
                    <a:pt x="95" y="957"/>
                  </a:lnTo>
                  <a:lnTo>
                    <a:pt x="79" y="958"/>
                  </a:lnTo>
                  <a:lnTo>
                    <a:pt x="63" y="956"/>
                  </a:lnTo>
                  <a:lnTo>
                    <a:pt x="47" y="953"/>
                  </a:lnTo>
                  <a:lnTo>
                    <a:pt x="32" y="947"/>
                  </a:lnTo>
                  <a:lnTo>
                    <a:pt x="19" y="939"/>
                  </a:lnTo>
                  <a:lnTo>
                    <a:pt x="9" y="929"/>
                  </a:lnTo>
                  <a:lnTo>
                    <a:pt x="0" y="917"/>
                  </a:lnTo>
                  <a:lnTo>
                    <a:pt x="8" y="905"/>
                  </a:lnTo>
                  <a:lnTo>
                    <a:pt x="13" y="891"/>
                  </a:lnTo>
                  <a:lnTo>
                    <a:pt x="19" y="878"/>
                  </a:lnTo>
                  <a:lnTo>
                    <a:pt x="24" y="864"/>
                  </a:lnTo>
                  <a:lnTo>
                    <a:pt x="27" y="849"/>
                  </a:lnTo>
                  <a:lnTo>
                    <a:pt x="31" y="834"/>
                  </a:lnTo>
                  <a:lnTo>
                    <a:pt x="33" y="820"/>
                  </a:lnTo>
                  <a:lnTo>
                    <a:pt x="35" y="806"/>
                  </a:lnTo>
                  <a:lnTo>
                    <a:pt x="47" y="805"/>
                  </a:lnTo>
                  <a:lnTo>
                    <a:pt x="57" y="809"/>
                  </a:lnTo>
                  <a:lnTo>
                    <a:pt x="69" y="814"/>
                  </a:lnTo>
                  <a:lnTo>
                    <a:pt x="79" y="820"/>
                  </a:lnTo>
                  <a:lnTo>
                    <a:pt x="89" y="826"/>
                  </a:lnTo>
                  <a:lnTo>
                    <a:pt x="101" y="830"/>
                  </a:lnTo>
                  <a:lnTo>
                    <a:pt x="112" y="832"/>
                  </a:lnTo>
                  <a:lnTo>
                    <a:pt x="124" y="827"/>
                  </a:lnTo>
                  <a:lnTo>
                    <a:pt x="134" y="818"/>
                  </a:lnTo>
                  <a:lnTo>
                    <a:pt x="146" y="812"/>
                  </a:lnTo>
                  <a:lnTo>
                    <a:pt x="157" y="807"/>
                  </a:lnTo>
                  <a:lnTo>
                    <a:pt x="170" y="805"/>
                  </a:lnTo>
                  <a:lnTo>
                    <a:pt x="183" y="804"/>
                  </a:lnTo>
                  <a:lnTo>
                    <a:pt x="195" y="804"/>
                  </a:lnTo>
                  <a:lnTo>
                    <a:pt x="208" y="804"/>
                  </a:lnTo>
                  <a:lnTo>
                    <a:pt x="221" y="805"/>
                  </a:lnTo>
                  <a:lnTo>
                    <a:pt x="233" y="806"/>
                  </a:lnTo>
                  <a:lnTo>
                    <a:pt x="247" y="807"/>
                  </a:lnTo>
                  <a:lnTo>
                    <a:pt x="260" y="807"/>
                  </a:lnTo>
                  <a:lnTo>
                    <a:pt x="273" y="806"/>
                  </a:lnTo>
                  <a:lnTo>
                    <a:pt x="284" y="804"/>
                  </a:lnTo>
                  <a:lnTo>
                    <a:pt x="297" y="800"/>
                  </a:lnTo>
                  <a:lnTo>
                    <a:pt x="308" y="794"/>
                  </a:lnTo>
                  <a:lnTo>
                    <a:pt x="319" y="785"/>
                  </a:lnTo>
                  <a:lnTo>
                    <a:pt x="326" y="784"/>
                  </a:lnTo>
                  <a:lnTo>
                    <a:pt x="331" y="781"/>
                  </a:lnTo>
                  <a:lnTo>
                    <a:pt x="336" y="777"/>
                  </a:lnTo>
                  <a:lnTo>
                    <a:pt x="343" y="776"/>
                  </a:lnTo>
                  <a:lnTo>
                    <a:pt x="354" y="788"/>
                  </a:lnTo>
                  <a:lnTo>
                    <a:pt x="367" y="798"/>
                  </a:lnTo>
                  <a:lnTo>
                    <a:pt x="380" y="807"/>
                  </a:lnTo>
                  <a:lnTo>
                    <a:pt x="392" y="815"/>
                  </a:lnTo>
                  <a:lnTo>
                    <a:pt x="406" y="823"/>
                  </a:lnTo>
                  <a:lnTo>
                    <a:pt x="419" y="832"/>
                  </a:lnTo>
                  <a:lnTo>
                    <a:pt x="433" y="840"/>
                  </a:lnTo>
                  <a:lnTo>
                    <a:pt x="445" y="849"/>
                  </a:lnTo>
                  <a:lnTo>
                    <a:pt x="463" y="863"/>
                  </a:lnTo>
                  <a:lnTo>
                    <a:pt x="474" y="878"/>
                  </a:lnTo>
                  <a:lnTo>
                    <a:pt x="479" y="891"/>
                  </a:lnTo>
                  <a:lnTo>
                    <a:pt x="480" y="904"/>
                  </a:lnTo>
                  <a:lnTo>
                    <a:pt x="479" y="916"/>
                  </a:lnTo>
                  <a:lnTo>
                    <a:pt x="478" y="925"/>
                  </a:lnTo>
                  <a:lnTo>
                    <a:pt x="478" y="931"/>
                  </a:lnTo>
                  <a:lnTo>
                    <a:pt x="479" y="932"/>
                  </a:lnTo>
                  <a:lnTo>
                    <a:pt x="489" y="921"/>
                  </a:lnTo>
                  <a:lnTo>
                    <a:pt x="495" y="909"/>
                  </a:lnTo>
                  <a:lnTo>
                    <a:pt x="497" y="895"/>
                  </a:lnTo>
                  <a:lnTo>
                    <a:pt x="498" y="880"/>
                  </a:lnTo>
                  <a:lnTo>
                    <a:pt x="494" y="860"/>
                  </a:lnTo>
                  <a:lnTo>
                    <a:pt x="485" y="843"/>
                  </a:lnTo>
                  <a:lnTo>
                    <a:pt x="472" y="827"/>
                  </a:lnTo>
                  <a:lnTo>
                    <a:pt x="457" y="813"/>
                  </a:lnTo>
                  <a:lnTo>
                    <a:pt x="440" y="800"/>
                  </a:lnTo>
                  <a:lnTo>
                    <a:pt x="422" y="789"/>
                  </a:lnTo>
                  <a:lnTo>
                    <a:pt x="405" y="777"/>
                  </a:lnTo>
                  <a:lnTo>
                    <a:pt x="389" y="767"/>
                  </a:lnTo>
                  <a:lnTo>
                    <a:pt x="375" y="745"/>
                  </a:lnTo>
                  <a:lnTo>
                    <a:pt x="372" y="718"/>
                  </a:lnTo>
                  <a:lnTo>
                    <a:pt x="374" y="689"/>
                  </a:lnTo>
                  <a:lnTo>
                    <a:pt x="375" y="660"/>
                  </a:lnTo>
                  <a:lnTo>
                    <a:pt x="384" y="561"/>
                  </a:lnTo>
                  <a:lnTo>
                    <a:pt x="401" y="380"/>
                  </a:lnTo>
                  <a:lnTo>
                    <a:pt x="428" y="238"/>
                  </a:lnTo>
                  <a:lnTo>
                    <a:pt x="437" y="212"/>
                  </a:lnTo>
                  <a:lnTo>
                    <a:pt x="447" y="184"/>
                  </a:lnTo>
                  <a:lnTo>
                    <a:pt x="457" y="156"/>
                  </a:lnTo>
                  <a:lnTo>
                    <a:pt x="469" y="129"/>
                  </a:lnTo>
                  <a:lnTo>
                    <a:pt x="483" y="103"/>
                  </a:lnTo>
                  <a:lnTo>
                    <a:pt x="501" y="80"/>
                  </a:lnTo>
                  <a:lnTo>
                    <a:pt x="524" y="59"/>
                  </a:lnTo>
                  <a:lnTo>
                    <a:pt x="551" y="41"/>
                  </a:lnTo>
                  <a:lnTo>
                    <a:pt x="571" y="36"/>
                  </a:lnTo>
                  <a:lnTo>
                    <a:pt x="591" y="30"/>
                  </a:lnTo>
                  <a:lnTo>
                    <a:pt x="610" y="24"/>
                  </a:lnTo>
                  <a:lnTo>
                    <a:pt x="631" y="18"/>
                  </a:lnTo>
                  <a:lnTo>
                    <a:pt x="652" y="14"/>
                  </a:lnTo>
                  <a:lnTo>
                    <a:pt x="672" y="9"/>
                  </a:lnTo>
                  <a:lnTo>
                    <a:pt x="694" y="6"/>
                  </a:lnTo>
                  <a:lnTo>
                    <a:pt x="716" y="3"/>
                  </a:lnTo>
                  <a:lnTo>
                    <a:pt x="737" y="1"/>
                  </a:lnTo>
                  <a:lnTo>
                    <a:pt x="759" y="0"/>
                  </a:lnTo>
                  <a:lnTo>
                    <a:pt x="781" y="0"/>
                  </a:lnTo>
                  <a:lnTo>
                    <a:pt x="801" y="1"/>
                  </a:lnTo>
                  <a:lnTo>
                    <a:pt x="823" y="3"/>
                  </a:lnTo>
                  <a:lnTo>
                    <a:pt x="844" y="8"/>
                  </a:lnTo>
                  <a:lnTo>
                    <a:pt x="865" y="14"/>
                  </a:lnTo>
                  <a:lnTo>
                    <a:pt x="884" y="21"/>
                  </a:lnTo>
                  <a:lnTo>
                    <a:pt x="922" y="56"/>
                  </a:lnTo>
                  <a:close/>
                </a:path>
              </a:pathLst>
            </a:custGeom>
            <a:solidFill>
              <a:srgbClr val="D8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1" name="Freeform 25"/>
            <p:cNvSpPr>
              <a:spLocks/>
            </p:cNvSpPr>
            <p:nvPr/>
          </p:nvSpPr>
          <p:spPr bwMode="auto">
            <a:xfrm>
              <a:off x="2029" y="3073"/>
              <a:ext cx="17" cy="19"/>
            </a:xfrm>
            <a:custGeom>
              <a:avLst/>
              <a:gdLst>
                <a:gd name="T0" fmla="*/ 36 w 36"/>
                <a:gd name="T1" fmla="*/ 11 h 38"/>
                <a:gd name="T2" fmla="*/ 36 w 36"/>
                <a:gd name="T3" fmla="*/ 17 h 38"/>
                <a:gd name="T4" fmla="*/ 36 w 36"/>
                <a:gd name="T5" fmla="*/ 26 h 38"/>
                <a:gd name="T6" fmla="*/ 36 w 36"/>
                <a:gd name="T7" fmla="*/ 32 h 38"/>
                <a:gd name="T8" fmla="*/ 32 w 36"/>
                <a:gd name="T9" fmla="*/ 38 h 38"/>
                <a:gd name="T10" fmla="*/ 24 w 36"/>
                <a:gd name="T11" fmla="*/ 34 h 38"/>
                <a:gd name="T12" fmla="*/ 16 w 36"/>
                <a:gd name="T13" fmla="*/ 29 h 38"/>
                <a:gd name="T14" fmla="*/ 8 w 36"/>
                <a:gd name="T15" fmla="*/ 24 h 38"/>
                <a:gd name="T16" fmla="*/ 0 w 36"/>
                <a:gd name="T17" fmla="*/ 22 h 38"/>
                <a:gd name="T18" fmla="*/ 4 w 36"/>
                <a:gd name="T19" fmla="*/ 17 h 38"/>
                <a:gd name="T20" fmla="*/ 8 w 36"/>
                <a:gd name="T21" fmla="*/ 13 h 38"/>
                <a:gd name="T22" fmla="*/ 14 w 36"/>
                <a:gd name="T23" fmla="*/ 7 h 38"/>
                <a:gd name="T24" fmla="*/ 20 w 36"/>
                <a:gd name="T25" fmla="*/ 2 h 38"/>
                <a:gd name="T26" fmla="*/ 24 w 36"/>
                <a:gd name="T27" fmla="*/ 0 h 38"/>
                <a:gd name="T28" fmla="*/ 29 w 36"/>
                <a:gd name="T29" fmla="*/ 0 h 38"/>
                <a:gd name="T30" fmla="*/ 33 w 36"/>
                <a:gd name="T31" fmla="*/ 2 h 38"/>
                <a:gd name="T32" fmla="*/ 36 w 36"/>
                <a:gd name="T3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36" y="11"/>
                  </a:moveTo>
                  <a:lnTo>
                    <a:pt x="36" y="17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2" y="38"/>
                  </a:lnTo>
                  <a:lnTo>
                    <a:pt x="24" y="34"/>
                  </a:lnTo>
                  <a:lnTo>
                    <a:pt x="16" y="29"/>
                  </a:lnTo>
                  <a:lnTo>
                    <a:pt x="8" y="24"/>
                  </a:lnTo>
                  <a:lnTo>
                    <a:pt x="0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7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>
              <a:off x="2054" y="3078"/>
              <a:ext cx="11" cy="25"/>
            </a:xfrm>
            <a:custGeom>
              <a:avLst/>
              <a:gdLst>
                <a:gd name="T0" fmla="*/ 22 w 22"/>
                <a:gd name="T1" fmla="*/ 31 h 50"/>
                <a:gd name="T2" fmla="*/ 17 w 22"/>
                <a:gd name="T3" fmla="*/ 36 h 50"/>
                <a:gd name="T4" fmla="*/ 15 w 22"/>
                <a:gd name="T5" fmla="*/ 42 h 50"/>
                <a:gd name="T6" fmla="*/ 11 w 22"/>
                <a:gd name="T7" fmla="*/ 47 h 50"/>
                <a:gd name="T8" fmla="*/ 7 w 22"/>
                <a:gd name="T9" fmla="*/ 50 h 50"/>
                <a:gd name="T10" fmla="*/ 1 w 22"/>
                <a:gd name="T11" fmla="*/ 39 h 50"/>
                <a:gd name="T12" fmla="*/ 0 w 22"/>
                <a:gd name="T13" fmla="*/ 27 h 50"/>
                <a:gd name="T14" fmla="*/ 1 w 22"/>
                <a:gd name="T15" fmla="*/ 15 h 50"/>
                <a:gd name="T16" fmla="*/ 1 w 22"/>
                <a:gd name="T17" fmla="*/ 0 h 50"/>
                <a:gd name="T18" fmla="*/ 8 w 22"/>
                <a:gd name="T19" fmla="*/ 6 h 50"/>
                <a:gd name="T20" fmla="*/ 15 w 22"/>
                <a:gd name="T21" fmla="*/ 13 h 50"/>
                <a:gd name="T22" fmla="*/ 19 w 22"/>
                <a:gd name="T23" fmla="*/ 21 h 50"/>
                <a:gd name="T24" fmla="*/ 22 w 22"/>
                <a:gd name="T25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50">
                  <a:moveTo>
                    <a:pt x="22" y="31"/>
                  </a:moveTo>
                  <a:lnTo>
                    <a:pt x="17" y="36"/>
                  </a:lnTo>
                  <a:lnTo>
                    <a:pt x="15" y="42"/>
                  </a:lnTo>
                  <a:lnTo>
                    <a:pt x="11" y="47"/>
                  </a:lnTo>
                  <a:lnTo>
                    <a:pt x="7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1" y="0"/>
                  </a:lnTo>
                  <a:lnTo>
                    <a:pt x="8" y="6"/>
                  </a:lnTo>
                  <a:lnTo>
                    <a:pt x="15" y="13"/>
                  </a:lnTo>
                  <a:lnTo>
                    <a:pt x="19" y="21"/>
                  </a:lnTo>
                  <a:lnTo>
                    <a:pt x="22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3" name="Freeform 27"/>
            <p:cNvSpPr>
              <a:spLocks/>
            </p:cNvSpPr>
            <p:nvPr/>
          </p:nvSpPr>
          <p:spPr bwMode="auto">
            <a:xfrm>
              <a:off x="2018" y="3090"/>
              <a:ext cx="21" cy="21"/>
            </a:xfrm>
            <a:custGeom>
              <a:avLst/>
              <a:gdLst>
                <a:gd name="T0" fmla="*/ 42 w 42"/>
                <a:gd name="T1" fmla="*/ 12 h 41"/>
                <a:gd name="T2" fmla="*/ 42 w 42"/>
                <a:gd name="T3" fmla="*/ 20 h 41"/>
                <a:gd name="T4" fmla="*/ 38 w 42"/>
                <a:gd name="T5" fmla="*/ 26 h 41"/>
                <a:gd name="T6" fmla="*/ 33 w 42"/>
                <a:gd name="T7" fmla="*/ 30 h 41"/>
                <a:gd name="T8" fmla="*/ 27 w 42"/>
                <a:gd name="T9" fmla="*/ 31 h 41"/>
                <a:gd name="T10" fmla="*/ 19 w 42"/>
                <a:gd name="T11" fmla="*/ 32 h 41"/>
                <a:gd name="T12" fmla="*/ 12 w 42"/>
                <a:gd name="T13" fmla="*/ 33 h 41"/>
                <a:gd name="T14" fmla="*/ 5 w 42"/>
                <a:gd name="T15" fmla="*/ 37 h 41"/>
                <a:gd name="T16" fmla="*/ 0 w 42"/>
                <a:gd name="T17" fmla="*/ 41 h 41"/>
                <a:gd name="T18" fmla="*/ 13 w 42"/>
                <a:gd name="T19" fmla="*/ 0 h 41"/>
                <a:gd name="T20" fmla="*/ 21 w 42"/>
                <a:gd name="T21" fmla="*/ 1 h 41"/>
                <a:gd name="T22" fmla="*/ 29 w 42"/>
                <a:gd name="T23" fmla="*/ 4 h 41"/>
                <a:gd name="T24" fmla="*/ 35 w 42"/>
                <a:gd name="T25" fmla="*/ 8 h 41"/>
                <a:gd name="T26" fmla="*/ 42 w 42"/>
                <a:gd name="T27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1">
                  <a:moveTo>
                    <a:pt x="42" y="12"/>
                  </a:moveTo>
                  <a:lnTo>
                    <a:pt x="42" y="20"/>
                  </a:lnTo>
                  <a:lnTo>
                    <a:pt x="38" y="26"/>
                  </a:lnTo>
                  <a:lnTo>
                    <a:pt x="33" y="30"/>
                  </a:lnTo>
                  <a:lnTo>
                    <a:pt x="27" y="31"/>
                  </a:lnTo>
                  <a:lnTo>
                    <a:pt x="19" y="32"/>
                  </a:lnTo>
                  <a:lnTo>
                    <a:pt x="12" y="33"/>
                  </a:lnTo>
                  <a:lnTo>
                    <a:pt x="5" y="37"/>
                  </a:lnTo>
                  <a:lnTo>
                    <a:pt x="0" y="41"/>
                  </a:lnTo>
                  <a:lnTo>
                    <a:pt x="13" y="0"/>
                  </a:lnTo>
                  <a:lnTo>
                    <a:pt x="21" y="1"/>
                  </a:lnTo>
                  <a:lnTo>
                    <a:pt x="29" y="4"/>
                  </a:lnTo>
                  <a:lnTo>
                    <a:pt x="35" y="8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4" name="Freeform 28"/>
            <p:cNvSpPr>
              <a:spLocks/>
            </p:cNvSpPr>
            <p:nvPr/>
          </p:nvSpPr>
          <p:spPr bwMode="auto">
            <a:xfrm>
              <a:off x="2059" y="3103"/>
              <a:ext cx="9" cy="20"/>
            </a:xfrm>
            <a:custGeom>
              <a:avLst/>
              <a:gdLst>
                <a:gd name="T0" fmla="*/ 4 w 19"/>
                <a:gd name="T1" fmla="*/ 42 h 42"/>
                <a:gd name="T2" fmla="*/ 2 w 19"/>
                <a:gd name="T3" fmla="*/ 36 h 42"/>
                <a:gd name="T4" fmla="*/ 2 w 19"/>
                <a:gd name="T5" fmla="*/ 29 h 42"/>
                <a:gd name="T6" fmla="*/ 1 w 19"/>
                <a:gd name="T7" fmla="*/ 22 h 42"/>
                <a:gd name="T8" fmla="*/ 0 w 19"/>
                <a:gd name="T9" fmla="*/ 16 h 42"/>
                <a:gd name="T10" fmla="*/ 16 w 19"/>
                <a:gd name="T11" fmla="*/ 0 h 42"/>
                <a:gd name="T12" fmla="*/ 17 w 19"/>
                <a:gd name="T13" fmla="*/ 13 h 42"/>
                <a:gd name="T14" fmla="*/ 19 w 19"/>
                <a:gd name="T15" fmla="*/ 27 h 42"/>
                <a:gd name="T16" fmla="*/ 14 w 19"/>
                <a:gd name="T17" fmla="*/ 37 h 42"/>
                <a:gd name="T18" fmla="*/ 4 w 19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2">
                  <a:moveTo>
                    <a:pt x="4" y="42"/>
                  </a:moveTo>
                  <a:lnTo>
                    <a:pt x="2" y="36"/>
                  </a:lnTo>
                  <a:lnTo>
                    <a:pt x="2" y="29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17" y="13"/>
                  </a:lnTo>
                  <a:lnTo>
                    <a:pt x="19" y="27"/>
                  </a:lnTo>
                  <a:lnTo>
                    <a:pt x="14" y="37"/>
                  </a:lnTo>
                  <a:lnTo>
                    <a:pt x="4" y="42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5" name="Freeform 29"/>
            <p:cNvSpPr>
              <a:spLocks/>
            </p:cNvSpPr>
            <p:nvPr/>
          </p:nvSpPr>
          <p:spPr bwMode="auto">
            <a:xfrm>
              <a:off x="2013" y="3112"/>
              <a:ext cx="21" cy="25"/>
            </a:xfrm>
            <a:custGeom>
              <a:avLst/>
              <a:gdLst>
                <a:gd name="T0" fmla="*/ 36 w 41"/>
                <a:gd name="T1" fmla="*/ 33 h 49"/>
                <a:gd name="T2" fmla="*/ 31 w 41"/>
                <a:gd name="T3" fmla="*/ 34 h 49"/>
                <a:gd name="T4" fmla="*/ 26 w 41"/>
                <a:gd name="T5" fmla="*/ 35 h 49"/>
                <a:gd name="T6" fmla="*/ 22 w 41"/>
                <a:gd name="T7" fmla="*/ 37 h 49"/>
                <a:gd name="T8" fmla="*/ 17 w 41"/>
                <a:gd name="T9" fmla="*/ 39 h 49"/>
                <a:gd name="T10" fmla="*/ 13 w 41"/>
                <a:gd name="T11" fmla="*/ 41 h 49"/>
                <a:gd name="T12" fmla="*/ 8 w 41"/>
                <a:gd name="T13" fmla="*/ 43 h 49"/>
                <a:gd name="T14" fmla="*/ 3 w 41"/>
                <a:gd name="T15" fmla="*/ 46 h 49"/>
                <a:gd name="T16" fmla="*/ 0 w 41"/>
                <a:gd name="T17" fmla="*/ 49 h 49"/>
                <a:gd name="T18" fmla="*/ 2 w 41"/>
                <a:gd name="T19" fmla="*/ 34 h 49"/>
                <a:gd name="T20" fmla="*/ 7 w 41"/>
                <a:gd name="T21" fmla="*/ 19 h 49"/>
                <a:gd name="T22" fmla="*/ 16 w 41"/>
                <a:gd name="T23" fmla="*/ 8 h 49"/>
                <a:gd name="T24" fmla="*/ 31 w 41"/>
                <a:gd name="T25" fmla="*/ 2 h 49"/>
                <a:gd name="T26" fmla="*/ 35 w 41"/>
                <a:gd name="T27" fmla="*/ 2 h 49"/>
                <a:gd name="T28" fmla="*/ 37 w 41"/>
                <a:gd name="T29" fmla="*/ 1 h 49"/>
                <a:gd name="T30" fmla="*/ 38 w 41"/>
                <a:gd name="T31" fmla="*/ 0 h 49"/>
                <a:gd name="T32" fmla="*/ 41 w 41"/>
                <a:gd name="T33" fmla="*/ 0 h 49"/>
                <a:gd name="T34" fmla="*/ 36 w 41"/>
                <a:gd name="T35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9">
                  <a:moveTo>
                    <a:pt x="36" y="33"/>
                  </a:moveTo>
                  <a:lnTo>
                    <a:pt x="31" y="34"/>
                  </a:lnTo>
                  <a:lnTo>
                    <a:pt x="26" y="35"/>
                  </a:lnTo>
                  <a:lnTo>
                    <a:pt x="22" y="37"/>
                  </a:lnTo>
                  <a:lnTo>
                    <a:pt x="17" y="39"/>
                  </a:lnTo>
                  <a:lnTo>
                    <a:pt x="13" y="41"/>
                  </a:lnTo>
                  <a:lnTo>
                    <a:pt x="8" y="43"/>
                  </a:lnTo>
                  <a:lnTo>
                    <a:pt x="3" y="46"/>
                  </a:lnTo>
                  <a:lnTo>
                    <a:pt x="0" y="49"/>
                  </a:lnTo>
                  <a:lnTo>
                    <a:pt x="2" y="34"/>
                  </a:lnTo>
                  <a:lnTo>
                    <a:pt x="7" y="19"/>
                  </a:lnTo>
                  <a:lnTo>
                    <a:pt x="16" y="8"/>
                  </a:lnTo>
                  <a:lnTo>
                    <a:pt x="31" y="2"/>
                  </a:lnTo>
                  <a:lnTo>
                    <a:pt x="35" y="2"/>
                  </a:lnTo>
                  <a:lnTo>
                    <a:pt x="37" y="1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6" name="Freeform 30"/>
            <p:cNvSpPr>
              <a:spLocks/>
            </p:cNvSpPr>
            <p:nvPr/>
          </p:nvSpPr>
          <p:spPr bwMode="auto">
            <a:xfrm>
              <a:off x="1985" y="3131"/>
              <a:ext cx="14" cy="22"/>
            </a:xfrm>
            <a:custGeom>
              <a:avLst/>
              <a:gdLst>
                <a:gd name="T0" fmla="*/ 28 w 28"/>
                <a:gd name="T1" fmla="*/ 33 h 43"/>
                <a:gd name="T2" fmla="*/ 25 w 28"/>
                <a:gd name="T3" fmla="*/ 37 h 43"/>
                <a:gd name="T4" fmla="*/ 23 w 28"/>
                <a:gd name="T5" fmla="*/ 38 h 43"/>
                <a:gd name="T6" fmla="*/ 19 w 28"/>
                <a:gd name="T7" fmla="*/ 40 h 43"/>
                <a:gd name="T8" fmla="*/ 16 w 28"/>
                <a:gd name="T9" fmla="*/ 43 h 43"/>
                <a:gd name="T10" fmla="*/ 11 w 28"/>
                <a:gd name="T11" fmla="*/ 40 h 43"/>
                <a:gd name="T12" fmla="*/ 8 w 28"/>
                <a:gd name="T13" fmla="*/ 35 h 43"/>
                <a:gd name="T14" fmla="*/ 4 w 28"/>
                <a:gd name="T15" fmla="*/ 32 h 43"/>
                <a:gd name="T16" fmla="*/ 0 w 28"/>
                <a:gd name="T17" fmla="*/ 28 h 43"/>
                <a:gd name="T18" fmla="*/ 16 w 28"/>
                <a:gd name="T19" fmla="*/ 0 h 43"/>
                <a:gd name="T20" fmla="*/ 18 w 28"/>
                <a:gd name="T21" fmla="*/ 9 h 43"/>
                <a:gd name="T22" fmla="*/ 20 w 28"/>
                <a:gd name="T23" fmla="*/ 17 h 43"/>
                <a:gd name="T24" fmla="*/ 25 w 28"/>
                <a:gd name="T25" fmla="*/ 25 h 43"/>
                <a:gd name="T26" fmla="*/ 28 w 28"/>
                <a:gd name="T27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3">
                  <a:moveTo>
                    <a:pt x="28" y="33"/>
                  </a:moveTo>
                  <a:lnTo>
                    <a:pt x="25" y="37"/>
                  </a:lnTo>
                  <a:lnTo>
                    <a:pt x="23" y="38"/>
                  </a:lnTo>
                  <a:lnTo>
                    <a:pt x="19" y="40"/>
                  </a:lnTo>
                  <a:lnTo>
                    <a:pt x="16" y="43"/>
                  </a:lnTo>
                  <a:lnTo>
                    <a:pt x="11" y="40"/>
                  </a:lnTo>
                  <a:lnTo>
                    <a:pt x="8" y="35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16" y="0"/>
                  </a:lnTo>
                  <a:lnTo>
                    <a:pt x="18" y="9"/>
                  </a:lnTo>
                  <a:lnTo>
                    <a:pt x="20" y="17"/>
                  </a:lnTo>
                  <a:lnTo>
                    <a:pt x="25" y="25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D1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7" name="Freeform 31"/>
            <p:cNvSpPr>
              <a:spLocks/>
            </p:cNvSpPr>
            <p:nvPr/>
          </p:nvSpPr>
          <p:spPr bwMode="auto">
            <a:xfrm>
              <a:off x="2609" y="3134"/>
              <a:ext cx="181" cy="558"/>
            </a:xfrm>
            <a:custGeom>
              <a:avLst/>
              <a:gdLst>
                <a:gd name="T0" fmla="*/ 357 w 362"/>
                <a:gd name="T1" fmla="*/ 109 h 1117"/>
                <a:gd name="T2" fmla="*/ 362 w 362"/>
                <a:gd name="T3" fmla="*/ 169 h 1117"/>
                <a:gd name="T4" fmla="*/ 360 w 362"/>
                <a:gd name="T5" fmla="*/ 224 h 1117"/>
                <a:gd name="T6" fmla="*/ 353 w 362"/>
                <a:gd name="T7" fmla="*/ 275 h 1117"/>
                <a:gd name="T8" fmla="*/ 343 w 362"/>
                <a:gd name="T9" fmla="*/ 323 h 1117"/>
                <a:gd name="T10" fmla="*/ 329 w 362"/>
                <a:gd name="T11" fmla="*/ 370 h 1117"/>
                <a:gd name="T12" fmla="*/ 313 w 362"/>
                <a:gd name="T13" fmla="*/ 393 h 1117"/>
                <a:gd name="T14" fmla="*/ 295 w 362"/>
                <a:gd name="T15" fmla="*/ 397 h 1117"/>
                <a:gd name="T16" fmla="*/ 278 w 362"/>
                <a:gd name="T17" fmla="*/ 404 h 1117"/>
                <a:gd name="T18" fmla="*/ 264 w 362"/>
                <a:gd name="T19" fmla="*/ 415 h 1117"/>
                <a:gd name="T20" fmla="*/ 239 w 362"/>
                <a:gd name="T21" fmla="*/ 621 h 1117"/>
                <a:gd name="T22" fmla="*/ 226 w 362"/>
                <a:gd name="T23" fmla="*/ 860 h 1117"/>
                <a:gd name="T24" fmla="*/ 237 w 362"/>
                <a:gd name="T25" fmla="*/ 1117 h 1117"/>
                <a:gd name="T26" fmla="*/ 206 w 362"/>
                <a:gd name="T27" fmla="*/ 1117 h 1117"/>
                <a:gd name="T28" fmla="*/ 177 w 362"/>
                <a:gd name="T29" fmla="*/ 1114 h 1117"/>
                <a:gd name="T30" fmla="*/ 150 w 362"/>
                <a:gd name="T31" fmla="*/ 1109 h 1117"/>
                <a:gd name="T32" fmla="*/ 126 w 362"/>
                <a:gd name="T33" fmla="*/ 1099 h 1117"/>
                <a:gd name="T34" fmla="*/ 103 w 362"/>
                <a:gd name="T35" fmla="*/ 1088 h 1117"/>
                <a:gd name="T36" fmla="*/ 82 w 362"/>
                <a:gd name="T37" fmla="*/ 1074 h 1117"/>
                <a:gd name="T38" fmla="*/ 63 w 362"/>
                <a:gd name="T39" fmla="*/ 1056 h 1117"/>
                <a:gd name="T40" fmla="*/ 45 w 362"/>
                <a:gd name="T41" fmla="*/ 1035 h 1117"/>
                <a:gd name="T42" fmla="*/ 20 w 362"/>
                <a:gd name="T43" fmla="*/ 947 h 1117"/>
                <a:gd name="T44" fmla="*/ 6 w 362"/>
                <a:gd name="T45" fmla="*/ 854 h 1117"/>
                <a:gd name="T46" fmla="*/ 0 w 362"/>
                <a:gd name="T47" fmla="*/ 757 h 1117"/>
                <a:gd name="T48" fmla="*/ 2 w 362"/>
                <a:gd name="T49" fmla="*/ 661 h 1117"/>
                <a:gd name="T50" fmla="*/ 30 w 362"/>
                <a:gd name="T51" fmla="*/ 412 h 1117"/>
                <a:gd name="T52" fmla="*/ 88 w 362"/>
                <a:gd name="T53" fmla="*/ 144 h 1117"/>
                <a:gd name="T54" fmla="*/ 98 w 362"/>
                <a:gd name="T55" fmla="*/ 95 h 1117"/>
                <a:gd name="T56" fmla="*/ 116 w 362"/>
                <a:gd name="T57" fmla="*/ 49 h 1117"/>
                <a:gd name="T58" fmla="*/ 149 w 362"/>
                <a:gd name="T59" fmla="*/ 14 h 1117"/>
                <a:gd name="T60" fmla="*/ 202 w 362"/>
                <a:gd name="T61" fmla="*/ 0 h 1117"/>
                <a:gd name="T62" fmla="*/ 251 w 362"/>
                <a:gd name="T63" fmla="*/ 6 h 1117"/>
                <a:gd name="T64" fmla="*/ 294 w 362"/>
                <a:gd name="T65" fmla="*/ 26 h 1117"/>
                <a:gd name="T66" fmla="*/ 333 w 362"/>
                <a:gd name="T67" fmla="*/ 58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2" h="1117">
                  <a:moveTo>
                    <a:pt x="350" y="79"/>
                  </a:moveTo>
                  <a:lnTo>
                    <a:pt x="357" y="109"/>
                  </a:lnTo>
                  <a:lnTo>
                    <a:pt x="360" y="139"/>
                  </a:lnTo>
                  <a:lnTo>
                    <a:pt x="362" y="169"/>
                  </a:lnTo>
                  <a:lnTo>
                    <a:pt x="362" y="199"/>
                  </a:lnTo>
                  <a:lnTo>
                    <a:pt x="360" y="224"/>
                  </a:lnTo>
                  <a:lnTo>
                    <a:pt x="358" y="249"/>
                  </a:lnTo>
                  <a:lnTo>
                    <a:pt x="353" y="275"/>
                  </a:lnTo>
                  <a:lnTo>
                    <a:pt x="348" y="299"/>
                  </a:lnTo>
                  <a:lnTo>
                    <a:pt x="343" y="323"/>
                  </a:lnTo>
                  <a:lnTo>
                    <a:pt x="336" y="347"/>
                  </a:lnTo>
                  <a:lnTo>
                    <a:pt x="329" y="370"/>
                  </a:lnTo>
                  <a:lnTo>
                    <a:pt x="322" y="393"/>
                  </a:lnTo>
                  <a:lnTo>
                    <a:pt x="313" y="393"/>
                  </a:lnTo>
                  <a:lnTo>
                    <a:pt x="305" y="394"/>
                  </a:lnTo>
                  <a:lnTo>
                    <a:pt x="295" y="397"/>
                  </a:lnTo>
                  <a:lnTo>
                    <a:pt x="287" y="400"/>
                  </a:lnTo>
                  <a:lnTo>
                    <a:pt x="278" y="404"/>
                  </a:lnTo>
                  <a:lnTo>
                    <a:pt x="271" y="409"/>
                  </a:lnTo>
                  <a:lnTo>
                    <a:pt x="264" y="415"/>
                  </a:lnTo>
                  <a:lnTo>
                    <a:pt x="259" y="422"/>
                  </a:lnTo>
                  <a:lnTo>
                    <a:pt x="239" y="621"/>
                  </a:lnTo>
                  <a:lnTo>
                    <a:pt x="230" y="779"/>
                  </a:lnTo>
                  <a:lnTo>
                    <a:pt x="226" y="860"/>
                  </a:lnTo>
                  <a:lnTo>
                    <a:pt x="230" y="1028"/>
                  </a:lnTo>
                  <a:lnTo>
                    <a:pt x="237" y="1117"/>
                  </a:lnTo>
                  <a:lnTo>
                    <a:pt x="221" y="1117"/>
                  </a:lnTo>
                  <a:lnTo>
                    <a:pt x="206" y="1117"/>
                  </a:lnTo>
                  <a:lnTo>
                    <a:pt x="192" y="1116"/>
                  </a:lnTo>
                  <a:lnTo>
                    <a:pt x="177" y="1114"/>
                  </a:lnTo>
                  <a:lnTo>
                    <a:pt x="164" y="1112"/>
                  </a:lnTo>
                  <a:lnTo>
                    <a:pt x="150" y="1109"/>
                  </a:lnTo>
                  <a:lnTo>
                    <a:pt x="138" y="1105"/>
                  </a:lnTo>
                  <a:lnTo>
                    <a:pt x="126" y="1099"/>
                  </a:lnTo>
                  <a:lnTo>
                    <a:pt x="115" y="1095"/>
                  </a:lnTo>
                  <a:lnTo>
                    <a:pt x="103" y="1088"/>
                  </a:lnTo>
                  <a:lnTo>
                    <a:pt x="93" y="1081"/>
                  </a:lnTo>
                  <a:lnTo>
                    <a:pt x="82" y="1074"/>
                  </a:lnTo>
                  <a:lnTo>
                    <a:pt x="72" y="1065"/>
                  </a:lnTo>
                  <a:lnTo>
                    <a:pt x="63" y="1056"/>
                  </a:lnTo>
                  <a:lnTo>
                    <a:pt x="53" y="1045"/>
                  </a:lnTo>
                  <a:lnTo>
                    <a:pt x="45" y="1035"/>
                  </a:lnTo>
                  <a:lnTo>
                    <a:pt x="30" y="991"/>
                  </a:lnTo>
                  <a:lnTo>
                    <a:pt x="20" y="947"/>
                  </a:lnTo>
                  <a:lnTo>
                    <a:pt x="11" y="901"/>
                  </a:lnTo>
                  <a:lnTo>
                    <a:pt x="6" y="854"/>
                  </a:lnTo>
                  <a:lnTo>
                    <a:pt x="3" y="806"/>
                  </a:lnTo>
                  <a:lnTo>
                    <a:pt x="0" y="757"/>
                  </a:lnTo>
                  <a:lnTo>
                    <a:pt x="0" y="709"/>
                  </a:lnTo>
                  <a:lnTo>
                    <a:pt x="2" y="661"/>
                  </a:lnTo>
                  <a:lnTo>
                    <a:pt x="14" y="532"/>
                  </a:lnTo>
                  <a:lnTo>
                    <a:pt x="30" y="412"/>
                  </a:lnTo>
                  <a:lnTo>
                    <a:pt x="81" y="167"/>
                  </a:lnTo>
                  <a:lnTo>
                    <a:pt x="88" y="144"/>
                  </a:lnTo>
                  <a:lnTo>
                    <a:pt x="93" y="120"/>
                  </a:lnTo>
                  <a:lnTo>
                    <a:pt x="98" y="95"/>
                  </a:lnTo>
                  <a:lnTo>
                    <a:pt x="106" y="71"/>
                  </a:lnTo>
                  <a:lnTo>
                    <a:pt x="116" y="49"/>
                  </a:lnTo>
                  <a:lnTo>
                    <a:pt x="130" y="29"/>
                  </a:lnTo>
                  <a:lnTo>
                    <a:pt x="149" y="14"/>
                  </a:lnTo>
                  <a:lnTo>
                    <a:pt x="176" y="4"/>
                  </a:lnTo>
                  <a:lnTo>
                    <a:pt x="202" y="0"/>
                  </a:lnTo>
                  <a:lnTo>
                    <a:pt x="226" y="2"/>
                  </a:lnTo>
                  <a:lnTo>
                    <a:pt x="251" y="6"/>
                  </a:lnTo>
                  <a:lnTo>
                    <a:pt x="274" y="14"/>
                  </a:lnTo>
                  <a:lnTo>
                    <a:pt x="294" y="26"/>
                  </a:lnTo>
                  <a:lnTo>
                    <a:pt x="315" y="41"/>
                  </a:lnTo>
                  <a:lnTo>
                    <a:pt x="333" y="58"/>
                  </a:lnTo>
                  <a:lnTo>
                    <a:pt x="350" y="79"/>
                  </a:lnTo>
                  <a:close/>
                </a:path>
              </a:pathLst>
            </a:custGeom>
            <a:solidFill>
              <a:srgbClr val="00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8" name="Freeform 32"/>
            <p:cNvSpPr>
              <a:spLocks/>
            </p:cNvSpPr>
            <p:nvPr/>
          </p:nvSpPr>
          <p:spPr bwMode="auto">
            <a:xfrm>
              <a:off x="2012" y="3136"/>
              <a:ext cx="18" cy="30"/>
            </a:xfrm>
            <a:custGeom>
              <a:avLst/>
              <a:gdLst>
                <a:gd name="T0" fmla="*/ 31 w 37"/>
                <a:gd name="T1" fmla="*/ 41 h 60"/>
                <a:gd name="T2" fmla="*/ 24 w 37"/>
                <a:gd name="T3" fmla="*/ 46 h 60"/>
                <a:gd name="T4" fmla="*/ 16 w 37"/>
                <a:gd name="T5" fmla="*/ 49 h 60"/>
                <a:gd name="T6" fmla="*/ 7 w 37"/>
                <a:gd name="T7" fmla="*/ 54 h 60"/>
                <a:gd name="T8" fmla="*/ 0 w 37"/>
                <a:gd name="T9" fmla="*/ 60 h 60"/>
                <a:gd name="T10" fmla="*/ 1 w 37"/>
                <a:gd name="T11" fmla="*/ 44 h 60"/>
                <a:gd name="T12" fmla="*/ 1 w 37"/>
                <a:gd name="T13" fmla="*/ 28 h 60"/>
                <a:gd name="T14" fmla="*/ 5 w 37"/>
                <a:gd name="T15" fmla="*/ 14 h 60"/>
                <a:gd name="T16" fmla="*/ 20 w 37"/>
                <a:gd name="T17" fmla="*/ 6 h 60"/>
                <a:gd name="T18" fmla="*/ 34 w 37"/>
                <a:gd name="T19" fmla="*/ 0 h 60"/>
                <a:gd name="T20" fmla="*/ 37 w 37"/>
                <a:gd name="T21" fmla="*/ 10 h 60"/>
                <a:gd name="T22" fmla="*/ 35 w 37"/>
                <a:gd name="T23" fmla="*/ 21 h 60"/>
                <a:gd name="T24" fmla="*/ 33 w 37"/>
                <a:gd name="T25" fmla="*/ 31 h 60"/>
                <a:gd name="T26" fmla="*/ 31 w 37"/>
                <a:gd name="T27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60">
                  <a:moveTo>
                    <a:pt x="31" y="41"/>
                  </a:moveTo>
                  <a:lnTo>
                    <a:pt x="24" y="46"/>
                  </a:lnTo>
                  <a:lnTo>
                    <a:pt x="16" y="49"/>
                  </a:lnTo>
                  <a:lnTo>
                    <a:pt x="7" y="54"/>
                  </a:lnTo>
                  <a:lnTo>
                    <a:pt x="0" y="60"/>
                  </a:lnTo>
                  <a:lnTo>
                    <a:pt x="1" y="44"/>
                  </a:lnTo>
                  <a:lnTo>
                    <a:pt x="1" y="28"/>
                  </a:lnTo>
                  <a:lnTo>
                    <a:pt x="5" y="14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37" y="10"/>
                  </a:lnTo>
                  <a:lnTo>
                    <a:pt x="35" y="21"/>
                  </a:lnTo>
                  <a:lnTo>
                    <a:pt x="33" y="31"/>
                  </a:lnTo>
                  <a:lnTo>
                    <a:pt x="31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9" name="Freeform 33"/>
            <p:cNvSpPr>
              <a:spLocks/>
            </p:cNvSpPr>
            <p:nvPr/>
          </p:nvSpPr>
          <p:spPr bwMode="auto">
            <a:xfrm>
              <a:off x="1984" y="3157"/>
              <a:ext cx="18" cy="31"/>
            </a:xfrm>
            <a:custGeom>
              <a:avLst/>
              <a:gdLst>
                <a:gd name="T0" fmla="*/ 6 w 37"/>
                <a:gd name="T1" fmla="*/ 59 h 63"/>
                <a:gd name="T2" fmla="*/ 6 w 37"/>
                <a:gd name="T3" fmla="*/ 43 h 63"/>
                <a:gd name="T4" fmla="*/ 5 w 37"/>
                <a:gd name="T5" fmla="*/ 29 h 63"/>
                <a:gd name="T6" fmla="*/ 1 w 37"/>
                <a:gd name="T7" fmla="*/ 15 h 63"/>
                <a:gd name="T8" fmla="*/ 0 w 37"/>
                <a:gd name="T9" fmla="*/ 3 h 63"/>
                <a:gd name="T10" fmla="*/ 7 w 37"/>
                <a:gd name="T11" fmla="*/ 7 h 63"/>
                <a:gd name="T12" fmla="*/ 12 w 37"/>
                <a:gd name="T13" fmla="*/ 13 h 63"/>
                <a:gd name="T14" fmla="*/ 16 w 37"/>
                <a:gd name="T15" fmla="*/ 19 h 63"/>
                <a:gd name="T16" fmla="*/ 24 w 37"/>
                <a:gd name="T17" fmla="*/ 18 h 63"/>
                <a:gd name="T18" fmla="*/ 37 w 37"/>
                <a:gd name="T19" fmla="*/ 0 h 63"/>
                <a:gd name="T20" fmla="*/ 36 w 37"/>
                <a:gd name="T21" fmla="*/ 63 h 63"/>
                <a:gd name="T22" fmla="*/ 6 w 37"/>
                <a:gd name="T2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63">
                  <a:moveTo>
                    <a:pt x="6" y="59"/>
                  </a:moveTo>
                  <a:lnTo>
                    <a:pt x="6" y="43"/>
                  </a:lnTo>
                  <a:lnTo>
                    <a:pt x="5" y="29"/>
                  </a:lnTo>
                  <a:lnTo>
                    <a:pt x="1" y="15"/>
                  </a:lnTo>
                  <a:lnTo>
                    <a:pt x="0" y="3"/>
                  </a:lnTo>
                  <a:lnTo>
                    <a:pt x="7" y="7"/>
                  </a:lnTo>
                  <a:lnTo>
                    <a:pt x="12" y="13"/>
                  </a:lnTo>
                  <a:lnTo>
                    <a:pt x="16" y="19"/>
                  </a:lnTo>
                  <a:lnTo>
                    <a:pt x="24" y="18"/>
                  </a:lnTo>
                  <a:lnTo>
                    <a:pt x="37" y="0"/>
                  </a:lnTo>
                  <a:lnTo>
                    <a:pt x="36" y="63"/>
                  </a:lnTo>
                  <a:lnTo>
                    <a:pt x="6" y="59"/>
                  </a:lnTo>
                  <a:close/>
                </a:path>
              </a:pathLst>
            </a:custGeom>
            <a:solidFill>
              <a:srgbClr val="F2C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Freeform 34"/>
            <p:cNvSpPr>
              <a:spLocks/>
            </p:cNvSpPr>
            <p:nvPr/>
          </p:nvSpPr>
          <p:spPr bwMode="auto">
            <a:xfrm>
              <a:off x="2011" y="3165"/>
              <a:ext cx="16" cy="21"/>
            </a:xfrm>
            <a:custGeom>
              <a:avLst/>
              <a:gdLst>
                <a:gd name="T0" fmla="*/ 12 w 32"/>
                <a:gd name="T1" fmla="*/ 41 h 41"/>
                <a:gd name="T2" fmla="*/ 0 w 32"/>
                <a:gd name="T3" fmla="*/ 39 h 41"/>
                <a:gd name="T4" fmla="*/ 0 w 32"/>
                <a:gd name="T5" fmla="*/ 13 h 41"/>
                <a:gd name="T6" fmla="*/ 8 w 32"/>
                <a:gd name="T7" fmla="*/ 10 h 41"/>
                <a:gd name="T8" fmla="*/ 16 w 32"/>
                <a:gd name="T9" fmla="*/ 5 h 41"/>
                <a:gd name="T10" fmla="*/ 24 w 32"/>
                <a:gd name="T11" fmla="*/ 2 h 41"/>
                <a:gd name="T12" fmla="*/ 32 w 32"/>
                <a:gd name="T13" fmla="*/ 0 h 41"/>
                <a:gd name="T14" fmla="*/ 31 w 32"/>
                <a:gd name="T15" fmla="*/ 12 h 41"/>
                <a:gd name="T16" fmla="*/ 29 w 32"/>
                <a:gd name="T17" fmla="*/ 27 h 41"/>
                <a:gd name="T18" fmla="*/ 24 w 32"/>
                <a:gd name="T19" fmla="*/ 38 h 41"/>
                <a:gd name="T20" fmla="*/ 12 w 32"/>
                <a:gd name="T2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1">
                  <a:moveTo>
                    <a:pt x="12" y="41"/>
                  </a:moveTo>
                  <a:lnTo>
                    <a:pt x="0" y="39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6" y="5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31" y="12"/>
                  </a:lnTo>
                  <a:lnTo>
                    <a:pt x="29" y="27"/>
                  </a:lnTo>
                  <a:lnTo>
                    <a:pt x="24" y="38"/>
                  </a:lnTo>
                  <a:lnTo>
                    <a:pt x="12" y="41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Freeform 35"/>
            <p:cNvSpPr>
              <a:spLocks/>
            </p:cNvSpPr>
            <p:nvPr/>
          </p:nvSpPr>
          <p:spPr bwMode="auto">
            <a:xfrm>
              <a:off x="2642" y="3183"/>
              <a:ext cx="67" cy="490"/>
            </a:xfrm>
            <a:custGeom>
              <a:avLst/>
              <a:gdLst>
                <a:gd name="T0" fmla="*/ 136 w 136"/>
                <a:gd name="T1" fmla="*/ 3 h 981"/>
                <a:gd name="T2" fmla="*/ 130 w 136"/>
                <a:gd name="T3" fmla="*/ 30 h 981"/>
                <a:gd name="T4" fmla="*/ 91 w 136"/>
                <a:gd name="T5" fmla="*/ 193 h 981"/>
                <a:gd name="T6" fmla="*/ 53 w 136"/>
                <a:gd name="T7" fmla="*/ 399 h 981"/>
                <a:gd name="T8" fmla="*/ 30 w 136"/>
                <a:gd name="T9" fmla="*/ 598 h 981"/>
                <a:gd name="T10" fmla="*/ 31 w 136"/>
                <a:gd name="T11" fmla="*/ 808 h 981"/>
                <a:gd name="T12" fmla="*/ 37 w 136"/>
                <a:gd name="T13" fmla="*/ 847 h 981"/>
                <a:gd name="T14" fmla="*/ 43 w 136"/>
                <a:gd name="T15" fmla="*/ 886 h 981"/>
                <a:gd name="T16" fmla="*/ 51 w 136"/>
                <a:gd name="T17" fmla="*/ 923 h 981"/>
                <a:gd name="T18" fmla="*/ 63 w 136"/>
                <a:gd name="T19" fmla="*/ 959 h 981"/>
                <a:gd name="T20" fmla="*/ 58 w 136"/>
                <a:gd name="T21" fmla="*/ 981 h 981"/>
                <a:gd name="T22" fmla="*/ 47 w 136"/>
                <a:gd name="T23" fmla="*/ 972 h 981"/>
                <a:gd name="T24" fmla="*/ 41 w 136"/>
                <a:gd name="T25" fmla="*/ 959 h 981"/>
                <a:gd name="T26" fmla="*/ 37 w 136"/>
                <a:gd name="T27" fmla="*/ 946 h 981"/>
                <a:gd name="T28" fmla="*/ 31 w 136"/>
                <a:gd name="T29" fmla="*/ 933 h 981"/>
                <a:gd name="T30" fmla="*/ 18 w 136"/>
                <a:gd name="T31" fmla="*/ 883 h 981"/>
                <a:gd name="T32" fmla="*/ 9 w 136"/>
                <a:gd name="T33" fmla="*/ 831 h 981"/>
                <a:gd name="T34" fmla="*/ 2 w 136"/>
                <a:gd name="T35" fmla="*/ 777 h 981"/>
                <a:gd name="T36" fmla="*/ 0 w 136"/>
                <a:gd name="T37" fmla="*/ 722 h 981"/>
                <a:gd name="T38" fmla="*/ 2 w 136"/>
                <a:gd name="T39" fmla="*/ 572 h 981"/>
                <a:gd name="T40" fmla="*/ 21 w 136"/>
                <a:gd name="T41" fmla="*/ 412 h 981"/>
                <a:gd name="T42" fmla="*/ 50 w 136"/>
                <a:gd name="T43" fmla="*/ 247 h 981"/>
                <a:gd name="T44" fmla="*/ 85 w 136"/>
                <a:gd name="T45" fmla="*/ 86 h 981"/>
                <a:gd name="T46" fmla="*/ 105 w 136"/>
                <a:gd name="T47" fmla="*/ 11 h 981"/>
                <a:gd name="T48" fmla="*/ 112 w 136"/>
                <a:gd name="T49" fmla="*/ 5 h 981"/>
                <a:gd name="T50" fmla="*/ 120 w 136"/>
                <a:gd name="T51" fmla="*/ 2 h 981"/>
                <a:gd name="T52" fmla="*/ 128 w 136"/>
                <a:gd name="T53" fmla="*/ 0 h 981"/>
                <a:gd name="T54" fmla="*/ 136 w 136"/>
                <a:gd name="T55" fmla="*/ 3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" h="981">
                  <a:moveTo>
                    <a:pt x="136" y="3"/>
                  </a:moveTo>
                  <a:lnTo>
                    <a:pt x="130" y="30"/>
                  </a:lnTo>
                  <a:lnTo>
                    <a:pt x="91" y="193"/>
                  </a:lnTo>
                  <a:lnTo>
                    <a:pt x="53" y="399"/>
                  </a:lnTo>
                  <a:lnTo>
                    <a:pt x="30" y="598"/>
                  </a:lnTo>
                  <a:lnTo>
                    <a:pt x="31" y="808"/>
                  </a:lnTo>
                  <a:lnTo>
                    <a:pt x="37" y="847"/>
                  </a:lnTo>
                  <a:lnTo>
                    <a:pt x="43" y="886"/>
                  </a:lnTo>
                  <a:lnTo>
                    <a:pt x="51" y="923"/>
                  </a:lnTo>
                  <a:lnTo>
                    <a:pt x="63" y="959"/>
                  </a:lnTo>
                  <a:lnTo>
                    <a:pt x="58" y="981"/>
                  </a:lnTo>
                  <a:lnTo>
                    <a:pt x="47" y="972"/>
                  </a:lnTo>
                  <a:lnTo>
                    <a:pt x="41" y="959"/>
                  </a:lnTo>
                  <a:lnTo>
                    <a:pt x="37" y="946"/>
                  </a:lnTo>
                  <a:lnTo>
                    <a:pt x="31" y="933"/>
                  </a:lnTo>
                  <a:lnTo>
                    <a:pt x="18" y="883"/>
                  </a:lnTo>
                  <a:lnTo>
                    <a:pt x="9" y="831"/>
                  </a:lnTo>
                  <a:lnTo>
                    <a:pt x="2" y="777"/>
                  </a:lnTo>
                  <a:lnTo>
                    <a:pt x="0" y="722"/>
                  </a:lnTo>
                  <a:lnTo>
                    <a:pt x="2" y="572"/>
                  </a:lnTo>
                  <a:lnTo>
                    <a:pt x="21" y="412"/>
                  </a:lnTo>
                  <a:lnTo>
                    <a:pt x="50" y="247"/>
                  </a:lnTo>
                  <a:lnTo>
                    <a:pt x="85" y="86"/>
                  </a:lnTo>
                  <a:lnTo>
                    <a:pt x="105" y="11"/>
                  </a:lnTo>
                  <a:lnTo>
                    <a:pt x="112" y="5"/>
                  </a:lnTo>
                  <a:lnTo>
                    <a:pt x="120" y="2"/>
                  </a:lnTo>
                  <a:lnTo>
                    <a:pt x="128" y="0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Freeform 36"/>
            <p:cNvSpPr>
              <a:spLocks/>
            </p:cNvSpPr>
            <p:nvPr/>
          </p:nvSpPr>
          <p:spPr bwMode="auto">
            <a:xfrm>
              <a:off x="1969" y="3192"/>
              <a:ext cx="72" cy="117"/>
            </a:xfrm>
            <a:custGeom>
              <a:avLst/>
              <a:gdLst>
                <a:gd name="T0" fmla="*/ 125 w 144"/>
                <a:gd name="T1" fmla="*/ 10 h 234"/>
                <a:gd name="T2" fmla="*/ 144 w 144"/>
                <a:gd name="T3" fmla="*/ 3 h 234"/>
                <a:gd name="T4" fmla="*/ 144 w 144"/>
                <a:gd name="T5" fmla="*/ 77 h 234"/>
                <a:gd name="T6" fmla="*/ 141 w 144"/>
                <a:gd name="T7" fmla="*/ 215 h 234"/>
                <a:gd name="T8" fmla="*/ 127 w 144"/>
                <a:gd name="T9" fmla="*/ 226 h 234"/>
                <a:gd name="T10" fmla="*/ 113 w 144"/>
                <a:gd name="T11" fmla="*/ 231 h 234"/>
                <a:gd name="T12" fmla="*/ 97 w 144"/>
                <a:gd name="T13" fmla="*/ 234 h 234"/>
                <a:gd name="T14" fmla="*/ 81 w 144"/>
                <a:gd name="T15" fmla="*/ 234 h 234"/>
                <a:gd name="T16" fmla="*/ 64 w 144"/>
                <a:gd name="T17" fmla="*/ 232 h 234"/>
                <a:gd name="T18" fmla="*/ 47 w 144"/>
                <a:gd name="T19" fmla="*/ 229 h 234"/>
                <a:gd name="T20" fmla="*/ 31 w 144"/>
                <a:gd name="T21" fmla="*/ 226 h 234"/>
                <a:gd name="T22" fmla="*/ 16 w 144"/>
                <a:gd name="T23" fmla="*/ 222 h 234"/>
                <a:gd name="T24" fmla="*/ 0 w 144"/>
                <a:gd name="T25" fmla="*/ 206 h 234"/>
                <a:gd name="T26" fmla="*/ 8 w 144"/>
                <a:gd name="T27" fmla="*/ 7 h 234"/>
                <a:gd name="T28" fmla="*/ 8 w 144"/>
                <a:gd name="T29" fmla="*/ 0 h 234"/>
                <a:gd name="T30" fmla="*/ 21 w 144"/>
                <a:gd name="T31" fmla="*/ 6 h 234"/>
                <a:gd name="T32" fmla="*/ 35 w 144"/>
                <a:gd name="T33" fmla="*/ 10 h 234"/>
                <a:gd name="T34" fmla="*/ 50 w 144"/>
                <a:gd name="T35" fmla="*/ 12 h 234"/>
                <a:gd name="T36" fmla="*/ 65 w 144"/>
                <a:gd name="T37" fmla="*/ 14 h 234"/>
                <a:gd name="T38" fmla="*/ 80 w 144"/>
                <a:gd name="T39" fmla="*/ 14 h 234"/>
                <a:gd name="T40" fmla="*/ 96 w 144"/>
                <a:gd name="T41" fmla="*/ 12 h 234"/>
                <a:gd name="T42" fmla="*/ 111 w 144"/>
                <a:gd name="T43" fmla="*/ 11 h 234"/>
                <a:gd name="T44" fmla="*/ 125 w 144"/>
                <a:gd name="T45" fmla="*/ 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234">
                  <a:moveTo>
                    <a:pt x="125" y="10"/>
                  </a:moveTo>
                  <a:lnTo>
                    <a:pt x="144" y="3"/>
                  </a:lnTo>
                  <a:lnTo>
                    <a:pt x="144" y="77"/>
                  </a:lnTo>
                  <a:lnTo>
                    <a:pt x="141" y="215"/>
                  </a:lnTo>
                  <a:lnTo>
                    <a:pt x="127" y="226"/>
                  </a:lnTo>
                  <a:lnTo>
                    <a:pt x="113" y="231"/>
                  </a:lnTo>
                  <a:lnTo>
                    <a:pt x="97" y="234"/>
                  </a:lnTo>
                  <a:lnTo>
                    <a:pt x="81" y="234"/>
                  </a:lnTo>
                  <a:lnTo>
                    <a:pt x="64" y="232"/>
                  </a:lnTo>
                  <a:lnTo>
                    <a:pt x="47" y="229"/>
                  </a:lnTo>
                  <a:lnTo>
                    <a:pt x="31" y="226"/>
                  </a:lnTo>
                  <a:lnTo>
                    <a:pt x="16" y="222"/>
                  </a:lnTo>
                  <a:lnTo>
                    <a:pt x="0" y="206"/>
                  </a:lnTo>
                  <a:lnTo>
                    <a:pt x="8" y="7"/>
                  </a:lnTo>
                  <a:lnTo>
                    <a:pt x="8" y="0"/>
                  </a:lnTo>
                  <a:lnTo>
                    <a:pt x="21" y="6"/>
                  </a:lnTo>
                  <a:lnTo>
                    <a:pt x="35" y="10"/>
                  </a:lnTo>
                  <a:lnTo>
                    <a:pt x="50" y="12"/>
                  </a:lnTo>
                  <a:lnTo>
                    <a:pt x="65" y="14"/>
                  </a:lnTo>
                  <a:lnTo>
                    <a:pt x="80" y="14"/>
                  </a:lnTo>
                  <a:lnTo>
                    <a:pt x="96" y="12"/>
                  </a:lnTo>
                  <a:lnTo>
                    <a:pt x="111" y="11"/>
                  </a:lnTo>
                  <a:lnTo>
                    <a:pt x="125" y="10"/>
                  </a:lnTo>
                  <a:close/>
                </a:path>
              </a:pathLst>
            </a:custGeom>
            <a:solidFill>
              <a:srgbClr val="00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3" name="Freeform 37"/>
            <p:cNvSpPr>
              <a:spLocks/>
            </p:cNvSpPr>
            <p:nvPr/>
          </p:nvSpPr>
          <p:spPr bwMode="auto">
            <a:xfrm>
              <a:off x="2113" y="3205"/>
              <a:ext cx="166" cy="59"/>
            </a:xfrm>
            <a:custGeom>
              <a:avLst/>
              <a:gdLst>
                <a:gd name="T0" fmla="*/ 327 w 332"/>
                <a:gd name="T1" fmla="*/ 63 h 119"/>
                <a:gd name="T2" fmla="*/ 310 w 332"/>
                <a:gd name="T3" fmla="*/ 67 h 119"/>
                <a:gd name="T4" fmla="*/ 295 w 332"/>
                <a:gd name="T5" fmla="*/ 72 h 119"/>
                <a:gd name="T6" fmla="*/ 280 w 332"/>
                <a:gd name="T7" fmla="*/ 80 h 119"/>
                <a:gd name="T8" fmla="*/ 271 w 332"/>
                <a:gd name="T9" fmla="*/ 92 h 119"/>
                <a:gd name="T10" fmla="*/ 252 w 332"/>
                <a:gd name="T11" fmla="*/ 106 h 119"/>
                <a:gd name="T12" fmla="*/ 230 w 332"/>
                <a:gd name="T13" fmla="*/ 112 h 119"/>
                <a:gd name="T14" fmla="*/ 207 w 332"/>
                <a:gd name="T15" fmla="*/ 115 h 119"/>
                <a:gd name="T16" fmla="*/ 184 w 332"/>
                <a:gd name="T17" fmla="*/ 118 h 119"/>
                <a:gd name="T18" fmla="*/ 164 w 332"/>
                <a:gd name="T19" fmla="*/ 118 h 119"/>
                <a:gd name="T20" fmla="*/ 143 w 332"/>
                <a:gd name="T21" fmla="*/ 119 h 119"/>
                <a:gd name="T22" fmla="*/ 124 w 332"/>
                <a:gd name="T23" fmla="*/ 115 h 119"/>
                <a:gd name="T24" fmla="*/ 110 w 332"/>
                <a:gd name="T25" fmla="*/ 103 h 119"/>
                <a:gd name="T26" fmla="*/ 95 w 332"/>
                <a:gd name="T27" fmla="*/ 98 h 119"/>
                <a:gd name="T28" fmla="*/ 79 w 332"/>
                <a:gd name="T29" fmla="*/ 97 h 119"/>
                <a:gd name="T30" fmla="*/ 64 w 332"/>
                <a:gd name="T31" fmla="*/ 100 h 119"/>
                <a:gd name="T32" fmla="*/ 50 w 332"/>
                <a:gd name="T33" fmla="*/ 108 h 119"/>
                <a:gd name="T34" fmla="*/ 38 w 332"/>
                <a:gd name="T35" fmla="*/ 105 h 119"/>
                <a:gd name="T36" fmla="*/ 27 w 332"/>
                <a:gd name="T37" fmla="*/ 105 h 119"/>
                <a:gd name="T38" fmla="*/ 14 w 332"/>
                <a:gd name="T39" fmla="*/ 105 h 119"/>
                <a:gd name="T40" fmla="*/ 3 w 332"/>
                <a:gd name="T41" fmla="*/ 103 h 119"/>
                <a:gd name="T42" fmla="*/ 4 w 332"/>
                <a:gd name="T43" fmla="*/ 90 h 119"/>
                <a:gd name="T44" fmla="*/ 26 w 332"/>
                <a:gd name="T45" fmla="*/ 89 h 119"/>
                <a:gd name="T46" fmla="*/ 47 w 332"/>
                <a:gd name="T47" fmla="*/ 85 h 119"/>
                <a:gd name="T48" fmla="*/ 57 w 332"/>
                <a:gd name="T49" fmla="*/ 74 h 119"/>
                <a:gd name="T50" fmla="*/ 68 w 332"/>
                <a:gd name="T51" fmla="*/ 73 h 119"/>
                <a:gd name="T52" fmla="*/ 78 w 332"/>
                <a:gd name="T53" fmla="*/ 73 h 119"/>
                <a:gd name="T54" fmla="*/ 87 w 332"/>
                <a:gd name="T55" fmla="*/ 75 h 119"/>
                <a:gd name="T56" fmla="*/ 101 w 332"/>
                <a:gd name="T57" fmla="*/ 81 h 119"/>
                <a:gd name="T58" fmla="*/ 110 w 332"/>
                <a:gd name="T59" fmla="*/ 76 h 119"/>
                <a:gd name="T60" fmla="*/ 113 w 332"/>
                <a:gd name="T61" fmla="*/ 65 h 119"/>
                <a:gd name="T62" fmla="*/ 121 w 332"/>
                <a:gd name="T63" fmla="*/ 49 h 119"/>
                <a:gd name="T64" fmla="*/ 132 w 332"/>
                <a:gd name="T65" fmla="*/ 54 h 119"/>
                <a:gd name="T66" fmla="*/ 142 w 332"/>
                <a:gd name="T67" fmla="*/ 58 h 119"/>
                <a:gd name="T68" fmla="*/ 154 w 332"/>
                <a:gd name="T69" fmla="*/ 58 h 119"/>
                <a:gd name="T70" fmla="*/ 165 w 332"/>
                <a:gd name="T71" fmla="*/ 53 h 119"/>
                <a:gd name="T72" fmla="*/ 174 w 332"/>
                <a:gd name="T73" fmla="*/ 38 h 119"/>
                <a:gd name="T74" fmla="*/ 181 w 332"/>
                <a:gd name="T75" fmla="*/ 25 h 119"/>
                <a:gd name="T76" fmla="*/ 193 w 332"/>
                <a:gd name="T77" fmla="*/ 25 h 119"/>
                <a:gd name="T78" fmla="*/ 209 w 332"/>
                <a:gd name="T79" fmla="*/ 37 h 119"/>
                <a:gd name="T80" fmla="*/ 223 w 332"/>
                <a:gd name="T81" fmla="*/ 38 h 119"/>
                <a:gd name="T82" fmla="*/ 235 w 332"/>
                <a:gd name="T83" fmla="*/ 34 h 119"/>
                <a:gd name="T84" fmla="*/ 248 w 332"/>
                <a:gd name="T85" fmla="*/ 28 h 119"/>
                <a:gd name="T86" fmla="*/ 275 w 332"/>
                <a:gd name="T87" fmla="*/ 0 h 119"/>
                <a:gd name="T88" fmla="*/ 289 w 332"/>
                <a:gd name="T89" fmla="*/ 7 h 119"/>
                <a:gd name="T90" fmla="*/ 302 w 332"/>
                <a:gd name="T91" fmla="*/ 15 h 119"/>
                <a:gd name="T92" fmla="*/ 317 w 332"/>
                <a:gd name="T93" fmla="*/ 22 h 119"/>
                <a:gd name="T94" fmla="*/ 332 w 332"/>
                <a:gd name="T95" fmla="*/ 2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" h="119">
                  <a:moveTo>
                    <a:pt x="332" y="27"/>
                  </a:moveTo>
                  <a:lnTo>
                    <a:pt x="327" y="63"/>
                  </a:lnTo>
                  <a:lnTo>
                    <a:pt x="318" y="66"/>
                  </a:lnTo>
                  <a:lnTo>
                    <a:pt x="310" y="67"/>
                  </a:lnTo>
                  <a:lnTo>
                    <a:pt x="302" y="69"/>
                  </a:lnTo>
                  <a:lnTo>
                    <a:pt x="295" y="72"/>
                  </a:lnTo>
                  <a:lnTo>
                    <a:pt x="287" y="75"/>
                  </a:lnTo>
                  <a:lnTo>
                    <a:pt x="280" y="80"/>
                  </a:lnTo>
                  <a:lnTo>
                    <a:pt x="276" y="85"/>
                  </a:lnTo>
                  <a:lnTo>
                    <a:pt x="271" y="92"/>
                  </a:lnTo>
                  <a:lnTo>
                    <a:pt x="262" y="100"/>
                  </a:lnTo>
                  <a:lnTo>
                    <a:pt x="252" y="106"/>
                  </a:lnTo>
                  <a:lnTo>
                    <a:pt x="241" y="110"/>
                  </a:lnTo>
                  <a:lnTo>
                    <a:pt x="230" y="112"/>
                  </a:lnTo>
                  <a:lnTo>
                    <a:pt x="218" y="114"/>
                  </a:lnTo>
                  <a:lnTo>
                    <a:pt x="207" y="115"/>
                  </a:lnTo>
                  <a:lnTo>
                    <a:pt x="195" y="116"/>
                  </a:lnTo>
                  <a:lnTo>
                    <a:pt x="184" y="118"/>
                  </a:lnTo>
                  <a:lnTo>
                    <a:pt x="174" y="118"/>
                  </a:lnTo>
                  <a:lnTo>
                    <a:pt x="164" y="118"/>
                  </a:lnTo>
                  <a:lnTo>
                    <a:pt x="154" y="119"/>
                  </a:lnTo>
                  <a:lnTo>
                    <a:pt x="143" y="119"/>
                  </a:lnTo>
                  <a:lnTo>
                    <a:pt x="133" y="119"/>
                  </a:lnTo>
                  <a:lnTo>
                    <a:pt x="124" y="115"/>
                  </a:lnTo>
                  <a:lnTo>
                    <a:pt x="116" y="111"/>
                  </a:lnTo>
                  <a:lnTo>
                    <a:pt x="110" y="103"/>
                  </a:lnTo>
                  <a:lnTo>
                    <a:pt x="103" y="99"/>
                  </a:lnTo>
                  <a:lnTo>
                    <a:pt x="95" y="98"/>
                  </a:lnTo>
                  <a:lnTo>
                    <a:pt x="87" y="97"/>
                  </a:lnTo>
                  <a:lnTo>
                    <a:pt x="79" y="97"/>
                  </a:lnTo>
                  <a:lnTo>
                    <a:pt x="71" y="98"/>
                  </a:lnTo>
                  <a:lnTo>
                    <a:pt x="64" y="100"/>
                  </a:lnTo>
                  <a:lnTo>
                    <a:pt x="56" y="104"/>
                  </a:lnTo>
                  <a:lnTo>
                    <a:pt x="50" y="108"/>
                  </a:lnTo>
                  <a:lnTo>
                    <a:pt x="44" y="106"/>
                  </a:lnTo>
                  <a:lnTo>
                    <a:pt x="38" y="105"/>
                  </a:lnTo>
                  <a:lnTo>
                    <a:pt x="33" y="105"/>
                  </a:lnTo>
                  <a:lnTo>
                    <a:pt x="27" y="105"/>
                  </a:lnTo>
                  <a:lnTo>
                    <a:pt x="21" y="105"/>
                  </a:lnTo>
                  <a:lnTo>
                    <a:pt x="14" y="105"/>
                  </a:lnTo>
                  <a:lnTo>
                    <a:pt x="9" y="104"/>
                  </a:lnTo>
                  <a:lnTo>
                    <a:pt x="3" y="103"/>
                  </a:lnTo>
                  <a:lnTo>
                    <a:pt x="0" y="96"/>
                  </a:lnTo>
                  <a:lnTo>
                    <a:pt x="4" y="90"/>
                  </a:lnTo>
                  <a:lnTo>
                    <a:pt x="12" y="88"/>
                  </a:lnTo>
                  <a:lnTo>
                    <a:pt x="26" y="89"/>
                  </a:lnTo>
                  <a:lnTo>
                    <a:pt x="37" y="89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7" y="74"/>
                  </a:lnTo>
                  <a:lnTo>
                    <a:pt x="64" y="74"/>
                  </a:lnTo>
                  <a:lnTo>
                    <a:pt x="68" y="73"/>
                  </a:lnTo>
                  <a:lnTo>
                    <a:pt x="73" y="73"/>
                  </a:lnTo>
                  <a:lnTo>
                    <a:pt x="78" y="73"/>
                  </a:lnTo>
                  <a:lnTo>
                    <a:pt x="81" y="73"/>
                  </a:lnTo>
                  <a:lnTo>
                    <a:pt x="87" y="75"/>
                  </a:lnTo>
                  <a:lnTo>
                    <a:pt x="93" y="77"/>
                  </a:lnTo>
                  <a:lnTo>
                    <a:pt x="101" y="81"/>
                  </a:lnTo>
                  <a:lnTo>
                    <a:pt x="106" y="80"/>
                  </a:lnTo>
                  <a:lnTo>
                    <a:pt x="110" y="76"/>
                  </a:lnTo>
                  <a:lnTo>
                    <a:pt x="112" y="70"/>
                  </a:lnTo>
                  <a:lnTo>
                    <a:pt x="113" y="65"/>
                  </a:lnTo>
                  <a:lnTo>
                    <a:pt x="118" y="44"/>
                  </a:lnTo>
                  <a:lnTo>
                    <a:pt x="121" y="49"/>
                  </a:lnTo>
                  <a:lnTo>
                    <a:pt x="126" y="52"/>
                  </a:lnTo>
                  <a:lnTo>
                    <a:pt x="132" y="54"/>
                  </a:lnTo>
                  <a:lnTo>
                    <a:pt x="136" y="57"/>
                  </a:lnTo>
                  <a:lnTo>
                    <a:pt x="142" y="58"/>
                  </a:lnTo>
                  <a:lnTo>
                    <a:pt x="148" y="59"/>
                  </a:lnTo>
                  <a:lnTo>
                    <a:pt x="154" y="58"/>
                  </a:lnTo>
                  <a:lnTo>
                    <a:pt x="158" y="57"/>
                  </a:lnTo>
                  <a:lnTo>
                    <a:pt x="165" y="53"/>
                  </a:lnTo>
                  <a:lnTo>
                    <a:pt x="171" y="46"/>
                  </a:lnTo>
                  <a:lnTo>
                    <a:pt x="174" y="38"/>
                  </a:lnTo>
                  <a:lnTo>
                    <a:pt x="178" y="30"/>
                  </a:lnTo>
                  <a:lnTo>
                    <a:pt x="181" y="25"/>
                  </a:lnTo>
                  <a:lnTo>
                    <a:pt x="187" y="23"/>
                  </a:lnTo>
                  <a:lnTo>
                    <a:pt x="193" y="25"/>
                  </a:lnTo>
                  <a:lnTo>
                    <a:pt x="202" y="35"/>
                  </a:lnTo>
                  <a:lnTo>
                    <a:pt x="209" y="37"/>
                  </a:lnTo>
                  <a:lnTo>
                    <a:pt x="216" y="38"/>
                  </a:lnTo>
                  <a:lnTo>
                    <a:pt x="223" y="38"/>
                  </a:lnTo>
                  <a:lnTo>
                    <a:pt x="230" y="36"/>
                  </a:lnTo>
                  <a:lnTo>
                    <a:pt x="235" y="34"/>
                  </a:lnTo>
                  <a:lnTo>
                    <a:pt x="242" y="31"/>
                  </a:lnTo>
                  <a:lnTo>
                    <a:pt x="248" y="28"/>
                  </a:lnTo>
                  <a:lnTo>
                    <a:pt x="254" y="25"/>
                  </a:lnTo>
                  <a:lnTo>
                    <a:pt x="275" y="0"/>
                  </a:lnTo>
                  <a:lnTo>
                    <a:pt x="282" y="4"/>
                  </a:lnTo>
                  <a:lnTo>
                    <a:pt x="289" y="7"/>
                  </a:lnTo>
                  <a:lnTo>
                    <a:pt x="295" y="10"/>
                  </a:lnTo>
                  <a:lnTo>
                    <a:pt x="302" y="15"/>
                  </a:lnTo>
                  <a:lnTo>
                    <a:pt x="309" y="19"/>
                  </a:lnTo>
                  <a:lnTo>
                    <a:pt x="317" y="22"/>
                  </a:lnTo>
                  <a:lnTo>
                    <a:pt x="324" y="24"/>
                  </a:lnTo>
                  <a:lnTo>
                    <a:pt x="332" y="27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4" name="Freeform 38"/>
            <p:cNvSpPr>
              <a:spLocks/>
            </p:cNvSpPr>
            <p:nvPr/>
          </p:nvSpPr>
          <p:spPr bwMode="auto">
            <a:xfrm>
              <a:off x="2145" y="3253"/>
              <a:ext cx="130" cy="170"/>
            </a:xfrm>
            <a:custGeom>
              <a:avLst/>
              <a:gdLst>
                <a:gd name="T0" fmla="*/ 259 w 259"/>
                <a:gd name="T1" fmla="*/ 29 h 341"/>
                <a:gd name="T2" fmla="*/ 256 w 259"/>
                <a:gd name="T3" fmla="*/ 87 h 341"/>
                <a:gd name="T4" fmla="*/ 250 w 259"/>
                <a:gd name="T5" fmla="*/ 108 h 341"/>
                <a:gd name="T6" fmla="*/ 244 w 259"/>
                <a:gd name="T7" fmla="*/ 94 h 341"/>
                <a:gd name="T8" fmla="*/ 220 w 259"/>
                <a:gd name="T9" fmla="*/ 90 h 341"/>
                <a:gd name="T10" fmla="*/ 173 w 259"/>
                <a:gd name="T11" fmla="*/ 97 h 341"/>
                <a:gd name="T12" fmla="*/ 128 w 259"/>
                <a:gd name="T13" fmla="*/ 103 h 341"/>
                <a:gd name="T14" fmla="*/ 98 w 259"/>
                <a:gd name="T15" fmla="*/ 107 h 341"/>
                <a:gd name="T16" fmla="*/ 92 w 259"/>
                <a:gd name="T17" fmla="*/ 118 h 341"/>
                <a:gd name="T18" fmla="*/ 103 w 259"/>
                <a:gd name="T19" fmla="*/ 159 h 341"/>
                <a:gd name="T20" fmla="*/ 123 w 259"/>
                <a:gd name="T21" fmla="*/ 211 h 341"/>
                <a:gd name="T22" fmla="*/ 145 w 259"/>
                <a:gd name="T23" fmla="*/ 257 h 341"/>
                <a:gd name="T24" fmla="*/ 164 w 259"/>
                <a:gd name="T25" fmla="*/ 272 h 341"/>
                <a:gd name="T26" fmla="*/ 183 w 259"/>
                <a:gd name="T27" fmla="*/ 268 h 341"/>
                <a:gd name="T28" fmla="*/ 204 w 259"/>
                <a:gd name="T29" fmla="*/ 265 h 341"/>
                <a:gd name="T30" fmla="*/ 225 w 259"/>
                <a:gd name="T31" fmla="*/ 262 h 341"/>
                <a:gd name="T32" fmla="*/ 232 w 259"/>
                <a:gd name="T33" fmla="*/ 276 h 341"/>
                <a:gd name="T34" fmla="*/ 227 w 259"/>
                <a:gd name="T35" fmla="*/ 313 h 341"/>
                <a:gd name="T36" fmla="*/ 212 w 259"/>
                <a:gd name="T37" fmla="*/ 332 h 341"/>
                <a:gd name="T38" fmla="*/ 183 w 259"/>
                <a:gd name="T39" fmla="*/ 336 h 341"/>
                <a:gd name="T40" fmla="*/ 149 w 259"/>
                <a:gd name="T41" fmla="*/ 340 h 341"/>
                <a:gd name="T42" fmla="*/ 114 w 259"/>
                <a:gd name="T43" fmla="*/ 341 h 341"/>
                <a:gd name="T44" fmla="*/ 84 w 259"/>
                <a:gd name="T45" fmla="*/ 315 h 341"/>
                <a:gd name="T46" fmla="*/ 60 w 259"/>
                <a:gd name="T47" fmla="*/ 262 h 341"/>
                <a:gd name="T48" fmla="*/ 38 w 259"/>
                <a:gd name="T49" fmla="*/ 207 h 341"/>
                <a:gd name="T50" fmla="*/ 15 w 259"/>
                <a:gd name="T51" fmla="*/ 154 h 341"/>
                <a:gd name="T52" fmla="*/ 9 w 259"/>
                <a:gd name="T53" fmla="*/ 123 h 341"/>
                <a:gd name="T54" fmla="*/ 23 w 259"/>
                <a:gd name="T55" fmla="*/ 113 h 341"/>
                <a:gd name="T56" fmla="*/ 24 w 259"/>
                <a:gd name="T57" fmla="*/ 101 h 341"/>
                <a:gd name="T58" fmla="*/ 22 w 259"/>
                <a:gd name="T59" fmla="*/ 91 h 341"/>
                <a:gd name="T60" fmla="*/ 5 w 259"/>
                <a:gd name="T61" fmla="*/ 90 h 341"/>
                <a:gd name="T62" fmla="*/ 0 w 259"/>
                <a:gd name="T63" fmla="*/ 50 h 341"/>
                <a:gd name="T64" fmla="*/ 22 w 259"/>
                <a:gd name="T65" fmla="*/ 25 h 341"/>
                <a:gd name="T66" fmla="*/ 39 w 259"/>
                <a:gd name="T67" fmla="*/ 34 h 341"/>
                <a:gd name="T68" fmla="*/ 46 w 259"/>
                <a:gd name="T69" fmla="*/ 50 h 341"/>
                <a:gd name="T70" fmla="*/ 51 w 259"/>
                <a:gd name="T71" fmla="*/ 70 h 341"/>
                <a:gd name="T72" fmla="*/ 61 w 259"/>
                <a:gd name="T73" fmla="*/ 84 h 341"/>
                <a:gd name="T74" fmla="*/ 74 w 259"/>
                <a:gd name="T75" fmla="*/ 86 h 341"/>
                <a:gd name="T76" fmla="*/ 85 w 259"/>
                <a:gd name="T77" fmla="*/ 86 h 341"/>
                <a:gd name="T78" fmla="*/ 97 w 259"/>
                <a:gd name="T79" fmla="*/ 84 h 341"/>
                <a:gd name="T80" fmla="*/ 113 w 259"/>
                <a:gd name="T81" fmla="*/ 82 h 341"/>
                <a:gd name="T82" fmla="*/ 143 w 259"/>
                <a:gd name="T83" fmla="*/ 77 h 341"/>
                <a:gd name="T84" fmla="*/ 168 w 259"/>
                <a:gd name="T85" fmla="*/ 75 h 341"/>
                <a:gd name="T86" fmla="*/ 192 w 259"/>
                <a:gd name="T87" fmla="*/ 70 h 341"/>
                <a:gd name="T88" fmla="*/ 217 w 259"/>
                <a:gd name="T89" fmla="*/ 60 h 341"/>
                <a:gd name="T90" fmla="*/ 205 w 259"/>
                <a:gd name="T91" fmla="*/ 52 h 341"/>
                <a:gd name="T92" fmla="*/ 176 w 259"/>
                <a:gd name="T93" fmla="*/ 52 h 341"/>
                <a:gd name="T94" fmla="*/ 139 w 259"/>
                <a:gd name="T95" fmla="*/ 57 h 341"/>
                <a:gd name="T96" fmla="*/ 103 w 259"/>
                <a:gd name="T97" fmla="*/ 62 h 341"/>
                <a:gd name="T98" fmla="*/ 89 w 259"/>
                <a:gd name="T99" fmla="*/ 64 h 341"/>
                <a:gd name="T100" fmla="*/ 74 w 259"/>
                <a:gd name="T101" fmla="*/ 63 h 341"/>
                <a:gd name="T102" fmla="*/ 69 w 259"/>
                <a:gd name="T103" fmla="*/ 54 h 341"/>
                <a:gd name="T104" fmla="*/ 66 w 259"/>
                <a:gd name="T105" fmla="*/ 46 h 341"/>
                <a:gd name="T106" fmla="*/ 92 w 259"/>
                <a:gd name="T107" fmla="*/ 42 h 341"/>
                <a:gd name="T108" fmla="*/ 137 w 259"/>
                <a:gd name="T109" fmla="*/ 39 h 341"/>
                <a:gd name="T110" fmla="*/ 184 w 259"/>
                <a:gd name="T111" fmla="*/ 34 h 341"/>
                <a:gd name="T112" fmla="*/ 220 w 259"/>
                <a:gd name="T113" fmla="*/ 31 h 341"/>
                <a:gd name="T114" fmla="*/ 230 w 259"/>
                <a:gd name="T115" fmla="*/ 22 h 341"/>
                <a:gd name="T116" fmla="*/ 237 w 259"/>
                <a:gd name="T117" fmla="*/ 11 h 341"/>
                <a:gd name="T118" fmla="*/ 245 w 259"/>
                <a:gd name="T119" fmla="*/ 2 h 341"/>
                <a:gd name="T120" fmla="*/ 258 w 259"/>
                <a:gd name="T121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" h="341">
                  <a:moveTo>
                    <a:pt x="258" y="0"/>
                  </a:moveTo>
                  <a:lnTo>
                    <a:pt x="259" y="29"/>
                  </a:lnTo>
                  <a:lnTo>
                    <a:pt x="258" y="58"/>
                  </a:lnTo>
                  <a:lnTo>
                    <a:pt x="256" y="87"/>
                  </a:lnTo>
                  <a:lnTo>
                    <a:pt x="252" y="116"/>
                  </a:lnTo>
                  <a:lnTo>
                    <a:pt x="250" y="108"/>
                  </a:lnTo>
                  <a:lnTo>
                    <a:pt x="248" y="101"/>
                  </a:lnTo>
                  <a:lnTo>
                    <a:pt x="244" y="94"/>
                  </a:lnTo>
                  <a:lnTo>
                    <a:pt x="240" y="87"/>
                  </a:lnTo>
                  <a:lnTo>
                    <a:pt x="220" y="90"/>
                  </a:lnTo>
                  <a:lnTo>
                    <a:pt x="197" y="93"/>
                  </a:lnTo>
                  <a:lnTo>
                    <a:pt x="173" y="97"/>
                  </a:lnTo>
                  <a:lnTo>
                    <a:pt x="150" y="100"/>
                  </a:lnTo>
                  <a:lnTo>
                    <a:pt x="128" y="103"/>
                  </a:lnTo>
                  <a:lnTo>
                    <a:pt x="109" y="106"/>
                  </a:lnTo>
                  <a:lnTo>
                    <a:pt x="98" y="107"/>
                  </a:lnTo>
                  <a:lnTo>
                    <a:pt x="93" y="108"/>
                  </a:lnTo>
                  <a:lnTo>
                    <a:pt x="92" y="118"/>
                  </a:lnTo>
                  <a:lnTo>
                    <a:pt x="96" y="137"/>
                  </a:lnTo>
                  <a:lnTo>
                    <a:pt x="103" y="159"/>
                  </a:lnTo>
                  <a:lnTo>
                    <a:pt x="113" y="184"/>
                  </a:lnTo>
                  <a:lnTo>
                    <a:pt x="123" y="211"/>
                  </a:lnTo>
                  <a:lnTo>
                    <a:pt x="135" y="235"/>
                  </a:lnTo>
                  <a:lnTo>
                    <a:pt x="145" y="257"/>
                  </a:lnTo>
                  <a:lnTo>
                    <a:pt x="153" y="274"/>
                  </a:lnTo>
                  <a:lnTo>
                    <a:pt x="164" y="272"/>
                  </a:lnTo>
                  <a:lnTo>
                    <a:pt x="173" y="269"/>
                  </a:lnTo>
                  <a:lnTo>
                    <a:pt x="183" y="268"/>
                  </a:lnTo>
                  <a:lnTo>
                    <a:pt x="194" y="266"/>
                  </a:lnTo>
                  <a:lnTo>
                    <a:pt x="204" y="265"/>
                  </a:lnTo>
                  <a:lnTo>
                    <a:pt x="214" y="264"/>
                  </a:lnTo>
                  <a:lnTo>
                    <a:pt x="225" y="262"/>
                  </a:lnTo>
                  <a:lnTo>
                    <a:pt x="235" y="261"/>
                  </a:lnTo>
                  <a:lnTo>
                    <a:pt x="232" y="276"/>
                  </a:lnTo>
                  <a:lnTo>
                    <a:pt x="229" y="295"/>
                  </a:lnTo>
                  <a:lnTo>
                    <a:pt x="227" y="313"/>
                  </a:lnTo>
                  <a:lnTo>
                    <a:pt x="225" y="328"/>
                  </a:lnTo>
                  <a:lnTo>
                    <a:pt x="212" y="332"/>
                  </a:lnTo>
                  <a:lnTo>
                    <a:pt x="198" y="334"/>
                  </a:lnTo>
                  <a:lnTo>
                    <a:pt x="183" y="336"/>
                  </a:lnTo>
                  <a:lnTo>
                    <a:pt x="166" y="338"/>
                  </a:lnTo>
                  <a:lnTo>
                    <a:pt x="149" y="340"/>
                  </a:lnTo>
                  <a:lnTo>
                    <a:pt x="131" y="341"/>
                  </a:lnTo>
                  <a:lnTo>
                    <a:pt x="114" y="341"/>
                  </a:lnTo>
                  <a:lnTo>
                    <a:pt x="98" y="340"/>
                  </a:lnTo>
                  <a:lnTo>
                    <a:pt x="84" y="315"/>
                  </a:lnTo>
                  <a:lnTo>
                    <a:pt x="73" y="289"/>
                  </a:lnTo>
                  <a:lnTo>
                    <a:pt x="60" y="262"/>
                  </a:lnTo>
                  <a:lnTo>
                    <a:pt x="50" y="235"/>
                  </a:lnTo>
                  <a:lnTo>
                    <a:pt x="38" y="207"/>
                  </a:lnTo>
                  <a:lnTo>
                    <a:pt x="26" y="179"/>
                  </a:lnTo>
                  <a:lnTo>
                    <a:pt x="15" y="154"/>
                  </a:lnTo>
                  <a:lnTo>
                    <a:pt x="3" y="129"/>
                  </a:lnTo>
                  <a:lnTo>
                    <a:pt x="9" y="123"/>
                  </a:lnTo>
                  <a:lnTo>
                    <a:pt x="16" y="118"/>
                  </a:lnTo>
                  <a:lnTo>
                    <a:pt x="23" y="113"/>
                  </a:lnTo>
                  <a:lnTo>
                    <a:pt x="26" y="106"/>
                  </a:lnTo>
                  <a:lnTo>
                    <a:pt x="24" y="101"/>
                  </a:lnTo>
                  <a:lnTo>
                    <a:pt x="23" y="95"/>
                  </a:lnTo>
                  <a:lnTo>
                    <a:pt x="22" y="91"/>
                  </a:lnTo>
                  <a:lnTo>
                    <a:pt x="17" y="87"/>
                  </a:lnTo>
                  <a:lnTo>
                    <a:pt x="5" y="90"/>
                  </a:lnTo>
                  <a:lnTo>
                    <a:pt x="0" y="70"/>
                  </a:lnTo>
                  <a:lnTo>
                    <a:pt x="0" y="50"/>
                  </a:lnTo>
                  <a:lnTo>
                    <a:pt x="7" y="35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39" y="34"/>
                  </a:lnTo>
                  <a:lnTo>
                    <a:pt x="43" y="42"/>
                  </a:lnTo>
                  <a:lnTo>
                    <a:pt x="46" y="50"/>
                  </a:lnTo>
                  <a:lnTo>
                    <a:pt x="48" y="61"/>
                  </a:lnTo>
                  <a:lnTo>
                    <a:pt x="51" y="70"/>
                  </a:lnTo>
                  <a:lnTo>
                    <a:pt x="55" y="78"/>
                  </a:lnTo>
                  <a:lnTo>
                    <a:pt x="61" y="84"/>
                  </a:lnTo>
                  <a:lnTo>
                    <a:pt x="68" y="85"/>
                  </a:lnTo>
                  <a:lnTo>
                    <a:pt x="74" y="86"/>
                  </a:lnTo>
                  <a:lnTo>
                    <a:pt x="79" y="86"/>
                  </a:lnTo>
                  <a:lnTo>
                    <a:pt x="85" y="86"/>
                  </a:lnTo>
                  <a:lnTo>
                    <a:pt x="90" y="85"/>
                  </a:lnTo>
                  <a:lnTo>
                    <a:pt x="97" y="84"/>
                  </a:lnTo>
                  <a:lnTo>
                    <a:pt x="104" y="83"/>
                  </a:lnTo>
                  <a:lnTo>
                    <a:pt x="113" y="82"/>
                  </a:lnTo>
                  <a:lnTo>
                    <a:pt x="128" y="79"/>
                  </a:lnTo>
                  <a:lnTo>
                    <a:pt x="143" y="77"/>
                  </a:lnTo>
                  <a:lnTo>
                    <a:pt x="156" y="76"/>
                  </a:lnTo>
                  <a:lnTo>
                    <a:pt x="168" y="75"/>
                  </a:lnTo>
                  <a:lnTo>
                    <a:pt x="181" y="72"/>
                  </a:lnTo>
                  <a:lnTo>
                    <a:pt x="192" y="70"/>
                  </a:lnTo>
                  <a:lnTo>
                    <a:pt x="205" y="65"/>
                  </a:lnTo>
                  <a:lnTo>
                    <a:pt x="217" y="60"/>
                  </a:lnTo>
                  <a:lnTo>
                    <a:pt x="213" y="54"/>
                  </a:lnTo>
                  <a:lnTo>
                    <a:pt x="205" y="52"/>
                  </a:lnTo>
                  <a:lnTo>
                    <a:pt x="192" y="52"/>
                  </a:lnTo>
                  <a:lnTo>
                    <a:pt x="176" y="52"/>
                  </a:lnTo>
                  <a:lnTo>
                    <a:pt x="158" y="54"/>
                  </a:lnTo>
                  <a:lnTo>
                    <a:pt x="139" y="57"/>
                  </a:lnTo>
                  <a:lnTo>
                    <a:pt x="120" y="60"/>
                  </a:lnTo>
                  <a:lnTo>
                    <a:pt x="103" y="62"/>
                  </a:lnTo>
                  <a:lnTo>
                    <a:pt x="97" y="63"/>
                  </a:lnTo>
                  <a:lnTo>
                    <a:pt x="89" y="64"/>
                  </a:lnTo>
                  <a:lnTo>
                    <a:pt x="79" y="64"/>
                  </a:lnTo>
                  <a:lnTo>
                    <a:pt x="74" y="63"/>
                  </a:lnTo>
                  <a:lnTo>
                    <a:pt x="71" y="60"/>
                  </a:lnTo>
                  <a:lnTo>
                    <a:pt x="69" y="54"/>
                  </a:lnTo>
                  <a:lnTo>
                    <a:pt x="67" y="49"/>
                  </a:lnTo>
                  <a:lnTo>
                    <a:pt x="66" y="46"/>
                  </a:lnTo>
                  <a:lnTo>
                    <a:pt x="76" y="45"/>
                  </a:lnTo>
                  <a:lnTo>
                    <a:pt x="92" y="42"/>
                  </a:lnTo>
                  <a:lnTo>
                    <a:pt x="113" y="41"/>
                  </a:lnTo>
                  <a:lnTo>
                    <a:pt x="137" y="39"/>
                  </a:lnTo>
                  <a:lnTo>
                    <a:pt x="161" y="37"/>
                  </a:lnTo>
                  <a:lnTo>
                    <a:pt x="184" y="34"/>
                  </a:lnTo>
                  <a:lnTo>
                    <a:pt x="205" y="33"/>
                  </a:lnTo>
                  <a:lnTo>
                    <a:pt x="220" y="31"/>
                  </a:lnTo>
                  <a:lnTo>
                    <a:pt x="226" y="26"/>
                  </a:lnTo>
                  <a:lnTo>
                    <a:pt x="230" y="22"/>
                  </a:lnTo>
                  <a:lnTo>
                    <a:pt x="234" y="16"/>
                  </a:lnTo>
                  <a:lnTo>
                    <a:pt x="237" y="11"/>
                  </a:lnTo>
                  <a:lnTo>
                    <a:pt x="241" y="7"/>
                  </a:lnTo>
                  <a:lnTo>
                    <a:pt x="245" y="2"/>
                  </a:lnTo>
                  <a:lnTo>
                    <a:pt x="251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8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5" name="Freeform 39"/>
            <p:cNvSpPr>
              <a:spLocks/>
            </p:cNvSpPr>
            <p:nvPr/>
          </p:nvSpPr>
          <p:spPr bwMode="auto">
            <a:xfrm>
              <a:off x="1908" y="3259"/>
              <a:ext cx="354" cy="204"/>
            </a:xfrm>
            <a:custGeom>
              <a:avLst/>
              <a:gdLst>
                <a:gd name="T0" fmla="*/ 98 w 709"/>
                <a:gd name="T1" fmla="*/ 37 h 409"/>
                <a:gd name="T2" fmla="*/ 99 w 709"/>
                <a:gd name="T3" fmla="*/ 86 h 409"/>
                <a:gd name="T4" fmla="*/ 129 w 709"/>
                <a:gd name="T5" fmla="*/ 121 h 409"/>
                <a:gd name="T6" fmla="*/ 188 w 709"/>
                <a:gd name="T7" fmla="*/ 135 h 409"/>
                <a:gd name="T8" fmla="*/ 249 w 709"/>
                <a:gd name="T9" fmla="*/ 121 h 409"/>
                <a:gd name="T10" fmla="*/ 290 w 709"/>
                <a:gd name="T11" fmla="*/ 82 h 409"/>
                <a:gd name="T12" fmla="*/ 294 w 709"/>
                <a:gd name="T13" fmla="*/ 18 h 409"/>
                <a:gd name="T14" fmla="*/ 325 w 709"/>
                <a:gd name="T15" fmla="*/ 18 h 409"/>
                <a:gd name="T16" fmla="*/ 357 w 709"/>
                <a:gd name="T17" fmla="*/ 20 h 409"/>
                <a:gd name="T18" fmla="*/ 371 w 709"/>
                <a:gd name="T19" fmla="*/ 30 h 409"/>
                <a:gd name="T20" fmla="*/ 356 w 709"/>
                <a:gd name="T21" fmla="*/ 54 h 409"/>
                <a:gd name="T22" fmla="*/ 368 w 709"/>
                <a:gd name="T23" fmla="*/ 67 h 409"/>
                <a:gd name="T24" fmla="*/ 354 w 709"/>
                <a:gd name="T25" fmla="*/ 87 h 409"/>
                <a:gd name="T26" fmla="*/ 340 w 709"/>
                <a:gd name="T27" fmla="*/ 132 h 409"/>
                <a:gd name="T28" fmla="*/ 355 w 709"/>
                <a:gd name="T29" fmla="*/ 140 h 409"/>
                <a:gd name="T30" fmla="*/ 363 w 709"/>
                <a:gd name="T31" fmla="*/ 149 h 409"/>
                <a:gd name="T32" fmla="*/ 365 w 709"/>
                <a:gd name="T33" fmla="*/ 174 h 409"/>
                <a:gd name="T34" fmla="*/ 386 w 709"/>
                <a:gd name="T35" fmla="*/ 193 h 409"/>
                <a:gd name="T36" fmla="*/ 407 w 709"/>
                <a:gd name="T37" fmla="*/ 190 h 409"/>
                <a:gd name="T38" fmla="*/ 426 w 709"/>
                <a:gd name="T39" fmla="*/ 181 h 409"/>
                <a:gd name="T40" fmla="*/ 446 w 709"/>
                <a:gd name="T41" fmla="*/ 157 h 409"/>
                <a:gd name="T42" fmla="*/ 464 w 709"/>
                <a:gd name="T43" fmla="*/ 155 h 409"/>
                <a:gd name="T44" fmla="*/ 504 w 709"/>
                <a:gd name="T45" fmla="*/ 243 h 409"/>
                <a:gd name="T46" fmla="*/ 537 w 709"/>
                <a:gd name="T47" fmla="*/ 323 h 409"/>
                <a:gd name="T48" fmla="*/ 551 w 709"/>
                <a:gd name="T49" fmla="*/ 347 h 409"/>
                <a:gd name="T50" fmla="*/ 574 w 709"/>
                <a:gd name="T51" fmla="*/ 359 h 409"/>
                <a:gd name="T52" fmla="*/ 589 w 709"/>
                <a:gd name="T53" fmla="*/ 359 h 409"/>
                <a:gd name="T54" fmla="*/ 603 w 709"/>
                <a:gd name="T55" fmla="*/ 353 h 409"/>
                <a:gd name="T56" fmla="*/ 709 w 709"/>
                <a:gd name="T57" fmla="*/ 359 h 409"/>
                <a:gd name="T58" fmla="*/ 675 w 709"/>
                <a:gd name="T59" fmla="*/ 374 h 409"/>
                <a:gd name="T60" fmla="*/ 637 w 709"/>
                <a:gd name="T61" fmla="*/ 377 h 409"/>
                <a:gd name="T62" fmla="*/ 596 w 709"/>
                <a:gd name="T63" fmla="*/ 378 h 409"/>
                <a:gd name="T64" fmla="*/ 549 w 709"/>
                <a:gd name="T65" fmla="*/ 380 h 409"/>
                <a:gd name="T66" fmla="*/ 508 w 709"/>
                <a:gd name="T67" fmla="*/ 398 h 409"/>
                <a:gd name="T68" fmla="*/ 477 w 709"/>
                <a:gd name="T69" fmla="*/ 400 h 409"/>
                <a:gd name="T70" fmla="*/ 445 w 709"/>
                <a:gd name="T71" fmla="*/ 387 h 409"/>
                <a:gd name="T72" fmla="*/ 410 w 709"/>
                <a:gd name="T73" fmla="*/ 390 h 409"/>
                <a:gd name="T74" fmla="*/ 417 w 709"/>
                <a:gd name="T75" fmla="*/ 268 h 409"/>
                <a:gd name="T76" fmla="*/ 414 w 709"/>
                <a:gd name="T77" fmla="*/ 240 h 409"/>
                <a:gd name="T78" fmla="*/ 385 w 709"/>
                <a:gd name="T79" fmla="*/ 228 h 409"/>
                <a:gd name="T80" fmla="*/ 332 w 709"/>
                <a:gd name="T81" fmla="*/ 221 h 409"/>
                <a:gd name="T82" fmla="*/ 262 w 709"/>
                <a:gd name="T83" fmla="*/ 210 h 409"/>
                <a:gd name="T84" fmla="*/ 189 w 709"/>
                <a:gd name="T85" fmla="*/ 200 h 409"/>
                <a:gd name="T86" fmla="*/ 131 w 709"/>
                <a:gd name="T87" fmla="*/ 192 h 409"/>
                <a:gd name="T88" fmla="*/ 40 w 709"/>
                <a:gd name="T89" fmla="*/ 241 h 409"/>
                <a:gd name="T90" fmla="*/ 38 w 709"/>
                <a:gd name="T91" fmla="*/ 208 h 409"/>
                <a:gd name="T92" fmla="*/ 23 w 709"/>
                <a:gd name="T93" fmla="*/ 179 h 409"/>
                <a:gd name="T94" fmla="*/ 0 w 709"/>
                <a:gd name="T95" fmla="*/ 163 h 409"/>
                <a:gd name="T96" fmla="*/ 24 w 709"/>
                <a:gd name="T97" fmla="*/ 140 h 409"/>
                <a:gd name="T98" fmla="*/ 25 w 709"/>
                <a:gd name="T99" fmla="*/ 76 h 409"/>
                <a:gd name="T100" fmla="*/ 21 w 709"/>
                <a:gd name="T101" fmla="*/ 18 h 409"/>
                <a:gd name="T102" fmla="*/ 21 w 709"/>
                <a:gd name="T103" fmla="*/ 0 h 409"/>
                <a:gd name="T104" fmla="*/ 50 w 709"/>
                <a:gd name="T105" fmla="*/ 0 h 409"/>
                <a:gd name="T106" fmla="*/ 77 w 709"/>
                <a:gd name="T107" fmla="*/ 3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9" h="409">
                  <a:moveTo>
                    <a:pt x="97" y="4"/>
                  </a:moveTo>
                  <a:lnTo>
                    <a:pt x="98" y="20"/>
                  </a:lnTo>
                  <a:lnTo>
                    <a:pt x="98" y="37"/>
                  </a:lnTo>
                  <a:lnTo>
                    <a:pt x="97" y="54"/>
                  </a:lnTo>
                  <a:lnTo>
                    <a:pt x="97" y="71"/>
                  </a:lnTo>
                  <a:lnTo>
                    <a:pt x="99" y="86"/>
                  </a:lnTo>
                  <a:lnTo>
                    <a:pt x="105" y="99"/>
                  </a:lnTo>
                  <a:lnTo>
                    <a:pt x="114" y="111"/>
                  </a:lnTo>
                  <a:lnTo>
                    <a:pt x="129" y="121"/>
                  </a:lnTo>
                  <a:lnTo>
                    <a:pt x="148" y="130"/>
                  </a:lnTo>
                  <a:lnTo>
                    <a:pt x="167" y="135"/>
                  </a:lnTo>
                  <a:lnTo>
                    <a:pt x="188" y="135"/>
                  </a:lnTo>
                  <a:lnTo>
                    <a:pt x="209" y="133"/>
                  </a:lnTo>
                  <a:lnTo>
                    <a:pt x="229" y="128"/>
                  </a:lnTo>
                  <a:lnTo>
                    <a:pt x="249" y="121"/>
                  </a:lnTo>
                  <a:lnTo>
                    <a:pt x="267" y="112"/>
                  </a:lnTo>
                  <a:lnTo>
                    <a:pt x="284" y="100"/>
                  </a:lnTo>
                  <a:lnTo>
                    <a:pt x="290" y="82"/>
                  </a:lnTo>
                  <a:lnTo>
                    <a:pt x="294" y="61"/>
                  </a:lnTo>
                  <a:lnTo>
                    <a:pt x="294" y="41"/>
                  </a:lnTo>
                  <a:lnTo>
                    <a:pt x="294" y="18"/>
                  </a:lnTo>
                  <a:lnTo>
                    <a:pt x="304" y="18"/>
                  </a:lnTo>
                  <a:lnTo>
                    <a:pt x="315" y="18"/>
                  </a:lnTo>
                  <a:lnTo>
                    <a:pt x="325" y="18"/>
                  </a:lnTo>
                  <a:lnTo>
                    <a:pt x="337" y="19"/>
                  </a:lnTo>
                  <a:lnTo>
                    <a:pt x="347" y="20"/>
                  </a:lnTo>
                  <a:lnTo>
                    <a:pt x="357" y="20"/>
                  </a:lnTo>
                  <a:lnTo>
                    <a:pt x="369" y="21"/>
                  </a:lnTo>
                  <a:lnTo>
                    <a:pt x="379" y="22"/>
                  </a:lnTo>
                  <a:lnTo>
                    <a:pt x="371" y="30"/>
                  </a:lnTo>
                  <a:lnTo>
                    <a:pt x="364" y="36"/>
                  </a:lnTo>
                  <a:lnTo>
                    <a:pt x="358" y="44"/>
                  </a:lnTo>
                  <a:lnTo>
                    <a:pt x="356" y="54"/>
                  </a:lnTo>
                  <a:lnTo>
                    <a:pt x="360" y="60"/>
                  </a:lnTo>
                  <a:lnTo>
                    <a:pt x="364" y="62"/>
                  </a:lnTo>
                  <a:lnTo>
                    <a:pt x="368" y="67"/>
                  </a:lnTo>
                  <a:lnTo>
                    <a:pt x="367" y="74"/>
                  </a:lnTo>
                  <a:lnTo>
                    <a:pt x="362" y="77"/>
                  </a:lnTo>
                  <a:lnTo>
                    <a:pt x="354" y="87"/>
                  </a:lnTo>
                  <a:lnTo>
                    <a:pt x="345" y="104"/>
                  </a:lnTo>
                  <a:lnTo>
                    <a:pt x="338" y="127"/>
                  </a:lnTo>
                  <a:lnTo>
                    <a:pt x="340" y="132"/>
                  </a:lnTo>
                  <a:lnTo>
                    <a:pt x="343" y="135"/>
                  </a:lnTo>
                  <a:lnTo>
                    <a:pt x="349" y="137"/>
                  </a:lnTo>
                  <a:lnTo>
                    <a:pt x="355" y="140"/>
                  </a:lnTo>
                  <a:lnTo>
                    <a:pt x="360" y="142"/>
                  </a:lnTo>
                  <a:lnTo>
                    <a:pt x="363" y="145"/>
                  </a:lnTo>
                  <a:lnTo>
                    <a:pt x="363" y="149"/>
                  </a:lnTo>
                  <a:lnTo>
                    <a:pt x="360" y="153"/>
                  </a:lnTo>
                  <a:lnTo>
                    <a:pt x="362" y="164"/>
                  </a:lnTo>
                  <a:lnTo>
                    <a:pt x="365" y="174"/>
                  </a:lnTo>
                  <a:lnTo>
                    <a:pt x="371" y="183"/>
                  </a:lnTo>
                  <a:lnTo>
                    <a:pt x="379" y="190"/>
                  </a:lnTo>
                  <a:lnTo>
                    <a:pt x="386" y="193"/>
                  </a:lnTo>
                  <a:lnTo>
                    <a:pt x="393" y="193"/>
                  </a:lnTo>
                  <a:lnTo>
                    <a:pt x="400" y="192"/>
                  </a:lnTo>
                  <a:lnTo>
                    <a:pt x="407" y="190"/>
                  </a:lnTo>
                  <a:lnTo>
                    <a:pt x="414" y="188"/>
                  </a:lnTo>
                  <a:lnTo>
                    <a:pt x="420" y="185"/>
                  </a:lnTo>
                  <a:lnTo>
                    <a:pt x="426" y="181"/>
                  </a:lnTo>
                  <a:lnTo>
                    <a:pt x="432" y="178"/>
                  </a:lnTo>
                  <a:lnTo>
                    <a:pt x="440" y="168"/>
                  </a:lnTo>
                  <a:lnTo>
                    <a:pt x="446" y="157"/>
                  </a:lnTo>
                  <a:lnTo>
                    <a:pt x="452" y="148"/>
                  </a:lnTo>
                  <a:lnTo>
                    <a:pt x="459" y="141"/>
                  </a:lnTo>
                  <a:lnTo>
                    <a:pt x="464" y="155"/>
                  </a:lnTo>
                  <a:lnTo>
                    <a:pt x="475" y="179"/>
                  </a:lnTo>
                  <a:lnTo>
                    <a:pt x="489" y="210"/>
                  </a:lnTo>
                  <a:lnTo>
                    <a:pt x="504" y="243"/>
                  </a:lnTo>
                  <a:lnTo>
                    <a:pt x="517" y="276"/>
                  </a:lnTo>
                  <a:lnTo>
                    <a:pt x="529" y="303"/>
                  </a:lnTo>
                  <a:lnTo>
                    <a:pt x="537" y="323"/>
                  </a:lnTo>
                  <a:lnTo>
                    <a:pt x="540" y="330"/>
                  </a:lnTo>
                  <a:lnTo>
                    <a:pt x="546" y="339"/>
                  </a:lnTo>
                  <a:lnTo>
                    <a:pt x="551" y="347"/>
                  </a:lnTo>
                  <a:lnTo>
                    <a:pt x="558" y="353"/>
                  </a:lnTo>
                  <a:lnTo>
                    <a:pt x="568" y="359"/>
                  </a:lnTo>
                  <a:lnTo>
                    <a:pt x="574" y="359"/>
                  </a:lnTo>
                  <a:lnTo>
                    <a:pt x="579" y="359"/>
                  </a:lnTo>
                  <a:lnTo>
                    <a:pt x="584" y="359"/>
                  </a:lnTo>
                  <a:lnTo>
                    <a:pt x="589" y="359"/>
                  </a:lnTo>
                  <a:lnTo>
                    <a:pt x="593" y="357"/>
                  </a:lnTo>
                  <a:lnTo>
                    <a:pt x="598" y="355"/>
                  </a:lnTo>
                  <a:lnTo>
                    <a:pt x="603" y="353"/>
                  </a:lnTo>
                  <a:lnTo>
                    <a:pt x="606" y="348"/>
                  </a:lnTo>
                  <a:lnTo>
                    <a:pt x="701" y="340"/>
                  </a:lnTo>
                  <a:lnTo>
                    <a:pt x="709" y="359"/>
                  </a:lnTo>
                  <a:lnTo>
                    <a:pt x="698" y="365"/>
                  </a:lnTo>
                  <a:lnTo>
                    <a:pt x="688" y="371"/>
                  </a:lnTo>
                  <a:lnTo>
                    <a:pt x="675" y="374"/>
                  </a:lnTo>
                  <a:lnTo>
                    <a:pt x="664" y="376"/>
                  </a:lnTo>
                  <a:lnTo>
                    <a:pt x="650" y="377"/>
                  </a:lnTo>
                  <a:lnTo>
                    <a:pt x="637" y="377"/>
                  </a:lnTo>
                  <a:lnTo>
                    <a:pt x="623" y="377"/>
                  </a:lnTo>
                  <a:lnTo>
                    <a:pt x="611" y="378"/>
                  </a:lnTo>
                  <a:lnTo>
                    <a:pt x="596" y="378"/>
                  </a:lnTo>
                  <a:lnTo>
                    <a:pt x="580" y="378"/>
                  </a:lnTo>
                  <a:lnTo>
                    <a:pt x="565" y="378"/>
                  </a:lnTo>
                  <a:lnTo>
                    <a:pt x="549" y="380"/>
                  </a:lnTo>
                  <a:lnTo>
                    <a:pt x="535" y="384"/>
                  </a:lnTo>
                  <a:lnTo>
                    <a:pt x="521" y="390"/>
                  </a:lnTo>
                  <a:lnTo>
                    <a:pt x="508" y="398"/>
                  </a:lnTo>
                  <a:lnTo>
                    <a:pt x="497" y="409"/>
                  </a:lnTo>
                  <a:lnTo>
                    <a:pt x="486" y="405"/>
                  </a:lnTo>
                  <a:lnTo>
                    <a:pt x="477" y="400"/>
                  </a:lnTo>
                  <a:lnTo>
                    <a:pt x="467" y="395"/>
                  </a:lnTo>
                  <a:lnTo>
                    <a:pt x="455" y="391"/>
                  </a:lnTo>
                  <a:lnTo>
                    <a:pt x="445" y="387"/>
                  </a:lnTo>
                  <a:lnTo>
                    <a:pt x="433" y="385"/>
                  </a:lnTo>
                  <a:lnTo>
                    <a:pt x="422" y="386"/>
                  </a:lnTo>
                  <a:lnTo>
                    <a:pt x="410" y="390"/>
                  </a:lnTo>
                  <a:lnTo>
                    <a:pt x="392" y="403"/>
                  </a:lnTo>
                  <a:lnTo>
                    <a:pt x="378" y="390"/>
                  </a:lnTo>
                  <a:lnTo>
                    <a:pt x="417" y="268"/>
                  </a:lnTo>
                  <a:lnTo>
                    <a:pt x="418" y="256"/>
                  </a:lnTo>
                  <a:lnTo>
                    <a:pt x="417" y="247"/>
                  </a:lnTo>
                  <a:lnTo>
                    <a:pt x="414" y="240"/>
                  </a:lnTo>
                  <a:lnTo>
                    <a:pt x="403" y="231"/>
                  </a:lnTo>
                  <a:lnTo>
                    <a:pt x="396" y="231"/>
                  </a:lnTo>
                  <a:lnTo>
                    <a:pt x="385" y="228"/>
                  </a:lnTo>
                  <a:lnTo>
                    <a:pt x="370" y="227"/>
                  </a:lnTo>
                  <a:lnTo>
                    <a:pt x="353" y="225"/>
                  </a:lnTo>
                  <a:lnTo>
                    <a:pt x="332" y="221"/>
                  </a:lnTo>
                  <a:lnTo>
                    <a:pt x="309" y="218"/>
                  </a:lnTo>
                  <a:lnTo>
                    <a:pt x="286" y="215"/>
                  </a:lnTo>
                  <a:lnTo>
                    <a:pt x="262" y="210"/>
                  </a:lnTo>
                  <a:lnTo>
                    <a:pt x="236" y="206"/>
                  </a:lnTo>
                  <a:lnTo>
                    <a:pt x="212" y="203"/>
                  </a:lnTo>
                  <a:lnTo>
                    <a:pt x="189" y="200"/>
                  </a:lnTo>
                  <a:lnTo>
                    <a:pt x="167" y="196"/>
                  </a:lnTo>
                  <a:lnTo>
                    <a:pt x="148" y="194"/>
                  </a:lnTo>
                  <a:lnTo>
                    <a:pt x="131" y="192"/>
                  </a:lnTo>
                  <a:lnTo>
                    <a:pt x="118" y="190"/>
                  </a:lnTo>
                  <a:lnTo>
                    <a:pt x="108" y="189"/>
                  </a:lnTo>
                  <a:lnTo>
                    <a:pt x="40" y="241"/>
                  </a:lnTo>
                  <a:lnTo>
                    <a:pt x="40" y="230"/>
                  </a:lnTo>
                  <a:lnTo>
                    <a:pt x="40" y="218"/>
                  </a:lnTo>
                  <a:lnTo>
                    <a:pt x="38" y="208"/>
                  </a:lnTo>
                  <a:lnTo>
                    <a:pt x="35" y="197"/>
                  </a:lnTo>
                  <a:lnTo>
                    <a:pt x="30" y="187"/>
                  </a:lnTo>
                  <a:lnTo>
                    <a:pt x="23" y="179"/>
                  </a:lnTo>
                  <a:lnTo>
                    <a:pt x="15" y="171"/>
                  </a:lnTo>
                  <a:lnTo>
                    <a:pt x="6" y="164"/>
                  </a:lnTo>
                  <a:lnTo>
                    <a:pt x="0" y="163"/>
                  </a:lnTo>
                  <a:lnTo>
                    <a:pt x="8" y="156"/>
                  </a:lnTo>
                  <a:lnTo>
                    <a:pt x="17" y="148"/>
                  </a:lnTo>
                  <a:lnTo>
                    <a:pt x="24" y="140"/>
                  </a:lnTo>
                  <a:lnTo>
                    <a:pt x="31" y="130"/>
                  </a:lnTo>
                  <a:lnTo>
                    <a:pt x="31" y="103"/>
                  </a:lnTo>
                  <a:lnTo>
                    <a:pt x="25" y="76"/>
                  </a:lnTo>
                  <a:lnTo>
                    <a:pt x="21" y="51"/>
                  </a:lnTo>
                  <a:lnTo>
                    <a:pt x="22" y="23"/>
                  </a:lnTo>
                  <a:lnTo>
                    <a:pt x="21" y="18"/>
                  </a:lnTo>
                  <a:lnTo>
                    <a:pt x="20" y="12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8" y="1"/>
                  </a:lnTo>
                  <a:lnTo>
                    <a:pt x="77" y="3"/>
                  </a:lnTo>
                  <a:lnTo>
                    <a:pt x="87" y="3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6" name="Freeform 40"/>
            <p:cNvSpPr>
              <a:spLocks/>
            </p:cNvSpPr>
            <p:nvPr/>
          </p:nvSpPr>
          <p:spPr bwMode="auto">
            <a:xfrm>
              <a:off x="2088" y="3271"/>
              <a:ext cx="45" cy="74"/>
            </a:xfrm>
            <a:custGeom>
              <a:avLst/>
              <a:gdLst>
                <a:gd name="T0" fmla="*/ 90 w 90"/>
                <a:gd name="T1" fmla="*/ 3 h 149"/>
                <a:gd name="T2" fmla="*/ 87 w 90"/>
                <a:gd name="T3" fmla="*/ 30 h 149"/>
                <a:gd name="T4" fmla="*/ 89 w 90"/>
                <a:gd name="T5" fmla="*/ 57 h 149"/>
                <a:gd name="T6" fmla="*/ 86 w 90"/>
                <a:gd name="T7" fmla="*/ 82 h 149"/>
                <a:gd name="T8" fmla="*/ 71 w 90"/>
                <a:gd name="T9" fmla="*/ 104 h 149"/>
                <a:gd name="T10" fmla="*/ 70 w 90"/>
                <a:gd name="T11" fmla="*/ 112 h 149"/>
                <a:gd name="T12" fmla="*/ 67 w 90"/>
                <a:gd name="T13" fmla="*/ 120 h 149"/>
                <a:gd name="T14" fmla="*/ 63 w 90"/>
                <a:gd name="T15" fmla="*/ 127 h 149"/>
                <a:gd name="T16" fmla="*/ 59 w 90"/>
                <a:gd name="T17" fmla="*/ 133 h 149"/>
                <a:gd name="T18" fmla="*/ 53 w 90"/>
                <a:gd name="T19" fmla="*/ 138 h 149"/>
                <a:gd name="T20" fmla="*/ 47 w 90"/>
                <a:gd name="T21" fmla="*/ 142 h 149"/>
                <a:gd name="T22" fmla="*/ 41 w 90"/>
                <a:gd name="T23" fmla="*/ 146 h 149"/>
                <a:gd name="T24" fmla="*/ 34 w 90"/>
                <a:gd name="T25" fmla="*/ 149 h 149"/>
                <a:gd name="T26" fmla="*/ 26 w 90"/>
                <a:gd name="T27" fmla="*/ 147 h 149"/>
                <a:gd name="T28" fmla="*/ 21 w 90"/>
                <a:gd name="T29" fmla="*/ 142 h 149"/>
                <a:gd name="T30" fmla="*/ 17 w 90"/>
                <a:gd name="T31" fmla="*/ 138 h 149"/>
                <a:gd name="T32" fmla="*/ 15 w 90"/>
                <a:gd name="T33" fmla="*/ 134 h 149"/>
                <a:gd name="T34" fmla="*/ 17 w 90"/>
                <a:gd name="T35" fmla="*/ 128 h 149"/>
                <a:gd name="T36" fmla="*/ 23 w 90"/>
                <a:gd name="T37" fmla="*/ 123 h 149"/>
                <a:gd name="T38" fmla="*/ 30 w 90"/>
                <a:gd name="T39" fmla="*/ 117 h 149"/>
                <a:gd name="T40" fmla="*/ 36 w 90"/>
                <a:gd name="T41" fmla="*/ 112 h 149"/>
                <a:gd name="T42" fmla="*/ 41 w 90"/>
                <a:gd name="T43" fmla="*/ 108 h 149"/>
                <a:gd name="T44" fmla="*/ 44 w 90"/>
                <a:gd name="T45" fmla="*/ 102 h 149"/>
                <a:gd name="T46" fmla="*/ 43 w 90"/>
                <a:gd name="T47" fmla="*/ 96 h 149"/>
                <a:gd name="T48" fmla="*/ 37 w 90"/>
                <a:gd name="T49" fmla="*/ 90 h 149"/>
                <a:gd name="T50" fmla="*/ 32 w 90"/>
                <a:gd name="T51" fmla="*/ 89 h 149"/>
                <a:gd name="T52" fmla="*/ 29 w 90"/>
                <a:gd name="T53" fmla="*/ 90 h 149"/>
                <a:gd name="T54" fmla="*/ 24 w 90"/>
                <a:gd name="T55" fmla="*/ 91 h 149"/>
                <a:gd name="T56" fmla="*/ 19 w 90"/>
                <a:gd name="T57" fmla="*/ 94 h 149"/>
                <a:gd name="T58" fmla="*/ 15 w 90"/>
                <a:gd name="T59" fmla="*/ 96 h 149"/>
                <a:gd name="T60" fmla="*/ 11 w 90"/>
                <a:gd name="T61" fmla="*/ 98 h 149"/>
                <a:gd name="T62" fmla="*/ 7 w 90"/>
                <a:gd name="T63" fmla="*/ 100 h 149"/>
                <a:gd name="T64" fmla="*/ 2 w 90"/>
                <a:gd name="T65" fmla="*/ 101 h 149"/>
                <a:gd name="T66" fmla="*/ 0 w 90"/>
                <a:gd name="T67" fmla="*/ 93 h 149"/>
                <a:gd name="T68" fmla="*/ 1 w 90"/>
                <a:gd name="T69" fmla="*/ 85 h 149"/>
                <a:gd name="T70" fmla="*/ 6 w 90"/>
                <a:gd name="T71" fmla="*/ 78 h 149"/>
                <a:gd name="T72" fmla="*/ 10 w 90"/>
                <a:gd name="T73" fmla="*/ 71 h 149"/>
                <a:gd name="T74" fmla="*/ 18 w 90"/>
                <a:gd name="T75" fmla="*/ 67 h 149"/>
                <a:gd name="T76" fmla="*/ 28 w 90"/>
                <a:gd name="T77" fmla="*/ 65 h 149"/>
                <a:gd name="T78" fmla="*/ 37 w 90"/>
                <a:gd name="T79" fmla="*/ 62 h 149"/>
                <a:gd name="T80" fmla="*/ 44 w 90"/>
                <a:gd name="T81" fmla="*/ 56 h 149"/>
                <a:gd name="T82" fmla="*/ 45 w 90"/>
                <a:gd name="T83" fmla="*/ 49 h 149"/>
                <a:gd name="T84" fmla="*/ 44 w 90"/>
                <a:gd name="T85" fmla="*/ 43 h 149"/>
                <a:gd name="T86" fmla="*/ 41 w 90"/>
                <a:gd name="T87" fmla="*/ 38 h 149"/>
                <a:gd name="T88" fmla="*/ 37 w 90"/>
                <a:gd name="T89" fmla="*/ 35 h 149"/>
                <a:gd name="T90" fmla="*/ 32 w 90"/>
                <a:gd name="T91" fmla="*/ 36 h 149"/>
                <a:gd name="T92" fmla="*/ 29 w 90"/>
                <a:gd name="T93" fmla="*/ 35 h 149"/>
                <a:gd name="T94" fmla="*/ 25 w 90"/>
                <a:gd name="T95" fmla="*/ 34 h 149"/>
                <a:gd name="T96" fmla="*/ 22 w 90"/>
                <a:gd name="T97" fmla="*/ 35 h 149"/>
                <a:gd name="T98" fmla="*/ 23 w 90"/>
                <a:gd name="T99" fmla="*/ 23 h 149"/>
                <a:gd name="T100" fmla="*/ 29 w 90"/>
                <a:gd name="T101" fmla="*/ 17 h 149"/>
                <a:gd name="T102" fmla="*/ 38 w 90"/>
                <a:gd name="T103" fmla="*/ 13 h 149"/>
                <a:gd name="T104" fmla="*/ 49 w 90"/>
                <a:gd name="T105" fmla="*/ 12 h 149"/>
                <a:gd name="T106" fmla="*/ 55 w 90"/>
                <a:gd name="T107" fmla="*/ 12 h 149"/>
                <a:gd name="T108" fmla="*/ 62 w 90"/>
                <a:gd name="T109" fmla="*/ 10 h 149"/>
                <a:gd name="T110" fmla="*/ 66 w 90"/>
                <a:gd name="T111" fmla="*/ 6 h 149"/>
                <a:gd name="T112" fmla="*/ 67 w 90"/>
                <a:gd name="T113" fmla="*/ 0 h 149"/>
                <a:gd name="T114" fmla="*/ 90 w 90"/>
                <a:gd name="T115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49">
                  <a:moveTo>
                    <a:pt x="90" y="3"/>
                  </a:moveTo>
                  <a:lnTo>
                    <a:pt x="87" y="30"/>
                  </a:lnTo>
                  <a:lnTo>
                    <a:pt x="89" y="57"/>
                  </a:lnTo>
                  <a:lnTo>
                    <a:pt x="86" y="82"/>
                  </a:lnTo>
                  <a:lnTo>
                    <a:pt x="71" y="104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3" y="127"/>
                  </a:lnTo>
                  <a:lnTo>
                    <a:pt x="59" y="133"/>
                  </a:lnTo>
                  <a:lnTo>
                    <a:pt x="53" y="138"/>
                  </a:lnTo>
                  <a:lnTo>
                    <a:pt x="47" y="142"/>
                  </a:lnTo>
                  <a:lnTo>
                    <a:pt x="41" y="146"/>
                  </a:lnTo>
                  <a:lnTo>
                    <a:pt x="34" y="149"/>
                  </a:lnTo>
                  <a:lnTo>
                    <a:pt x="26" y="147"/>
                  </a:lnTo>
                  <a:lnTo>
                    <a:pt x="21" y="142"/>
                  </a:lnTo>
                  <a:lnTo>
                    <a:pt x="17" y="138"/>
                  </a:lnTo>
                  <a:lnTo>
                    <a:pt x="15" y="134"/>
                  </a:lnTo>
                  <a:lnTo>
                    <a:pt x="17" y="128"/>
                  </a:lnTo>
                  <a:lnTo>
                    <a:pt x="23" y="123"/>
                  </a:lnTo>
                  <a:lnTo>
                    <a:pt x="30" y="117"/>
                  </a:lnTo>
                  <a:lnTo>
                    <a:pt x="36" y="112"/>
                  </a:lnTo>
                  <a:lnTo>
                    <a:pt x="41" y="108"/>
                  </a:lnTo>
                  <a:lnTo>
                    <a:pt x="44" y="102"/>
                  </a:lnTo>
                  <a:lnTo>
                    <a:pt x="43" y="96"/>
                  </a:lnTo>
                  <a:lnTo>
                    <a:pt x="37" y="90"/>
                  </a:lnTo>
                  <a:lnTo>
                    <a:pt x="32" y="89"/>
                  </a:lnTo>
                  <a:lnTo>
                    <a:pt x="29" y="90"/>
                  </a:lnTo>
                  <a:lnTo>
                    <a:pt x="24" y="91"/>
                  </a:lnTo>
                  <a:lnTo>
                    <a:pt x="19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7" y="100"/>
                  </a:lnTo>
                  <a:lnTo>
                    <a:pt x="2" y="101"/>
                  </a:lnTo>
                  <a:lnTo>
                    <a:pt x="0" y="93"/>
                  </a:lnTo>
                  <a:lnTo>
                    <a:pt x="1" y="85"/>
                  </a:lnTo>
                  <a:lnTo>
                    <a:pt x="6" y="78"/>
                  </a:lnTo>
                  <a:lnTo>
                    <a:pt x="10" y="71"/>
                  </a:lnTo>
                  <a:lnTo>
                    <a:pt x="18" y="67"/>
                  </a:lnTo>
                  <a:lnTo>
                    <a:pt x="28" y="65"/>
                  </a:lnTo>
                  <a:lnTo>
                    <a:pt x="37" y="62"/>
                  </a:lnTo>
                  <a:lnTo>
                    <a:pt x="44" y="56"/>
                  </a:lnTo>
                  <a:lnTo>
                    <a:pt x="45" y="49"/>
                  </a:lnTo>
                  <a:lnTo>
                    <a:pt x="44" y="43"/>
                  </a:lnTo>
                  <a:lnTo>
                    <a:pt x="41" y="38"/>
                  </a:lnTo>
                  <a:lnTo>
                    <a:pt x="37" y="35"/>
                  </a:lnTo>
                  <a:lnTo>
                    <a:pt x="32" y="36"/>
                  </a:lnTo>
                  <a:lnTo>
                    <a:pt x="29" y="35"/>
                  </a:lnTo>
                  <a:lnTo>
                    <a:pt x="25" y="34"/>
                  </a:lnTo>
                  <a:lnTo>
                    <a:pt x="22" y="35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38" y="13"/>
                  </a:lnTo>
                  <a:lnTo>
                    <a:pt x="49" y="12"/>
                  </a:lnTo>
                  <a:lnTo>
                    <a:pt x="55" y="12"/>
                  </a:lnTo>
                  <a:lnTo>
                    <a:pt x="62" y="10"/>
                  </a:lnTo>
                  <a:lnTo>
                    <a:pt x="66" y="6"/>
                  </a:lnTo>
                  <a:lnTo>
                    <a:pt x="67" y="0"/>
                  </a:lnTo>
                  <a:lnTo>
                    <a:pt x="90" y="3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7" name="Freeform 41"/>
            <p:cNvSpPr>
              <a:spLocks/>
            </p:cNvSpPr>
            <p:nvPr/>
          </p:nvSpPr>
          <p:spPr bwMode="auto">
            <a:xfrm>
              <a:off x="2202" y="3307"/>
              <a:ext cx="66" cy="72"/>
            </a:xfrm>
            <a:custGeom>
              <a:avLst/>
              <a:gdLst>
                <a:gd name="T0" fmla="*/ 120 w 132"/>
                <a:gd name="T1" fmla="*/ 0 h 144"/>
                <a:gd name="T2" fmla="*/ 129 w 132"/>
                <a:gd name="T3" fmla="*/ 32 h 144"/>
                <a:gd name="T4" fmla="*/ 132 w 132"/>
                <a:gd name="T5" fmla="*/ 66 h 144"/>
                <a:gd name="T6" fmla="*/ 131 w 132"/>
                <a:gd name="T7" fmla="*/ 99 h 144"/>
                <a:gd name="T8" fmla="*/ 127 w 132"/>
                <a:gd name="T9" fmla="*/ 133 h 144"/>
                <a:gd name="T10" fmla="*/ 117 w 132"/>
                <a:gd name="T11" fmla="*/ 133 h 144"/>
                <a:gd name="T12" fmla="*/ 108 w 132"/>
                <a:gd name="T13" fmla="*/ 134 h 144"/>
                <a:gd name="T14" fmla="*/ 100 w 132"/>
                <a:gd name="T15" fmla="*/ 135 h 144"/>
                <a:gd name="T16" fmla="*/ 91 w 132"/>
                <a:gd name="T17" fmla="*/ 136 h 144"/>
                <a:gd name="T18" fmla="*/ 83 w 132"/>
                <a:gd name="T19" fmla="*/ 138 h 144"/>
                <a:gd name="T20" fmla="*/ 74 w 132"/>
                <a:gd name="T21" fmla="*/ 141 h 144"/>
                <a:gd name="T22" fmla="*/ 66 w 132"/>
                <a:gd name="T23" fmla="*/ 142 h 144"/>
                <a:gd name="T24" fmla="*/ 56 w 132"/>
                <a:gd name="T25" fmla="*/ 144 h 144"/>
                <a:gd name="T26" fmla="*/ 47 w 132"/>
                <a:gd name="T27" fmla="*/ 136 h 144"/>
                <a:gd name="T28" fmla="*/ 38 w 132"/>
                <a:gd name="T29" fmla="*/ 123 h 144"/>
                <a:gd name="T30" fmla="*/ 30 w 132"/>
                <a:gd name="T31" fmla="*/ 107 h 144"/>
                <a:gd name="T32" fmla="*/ 22 w 132"/>
                <a:gd name="T33" fmla="*/ 90 h 144"/>
                <a:gd name="T34" fmla="*/ 15 w 132"/>
                <a:gd name="T35" fmla="*/ 70 h 144"/>
                <a:gd name="T36" fmla="*/ 8 w 132"/>
                <a:gd name="T37" fmla="*/ 51 h 144"/>
                <a:gd name="T38" fmla="*/ 3 w 132"/>
                <a:gd name="T39" fmla="*/ 31 h 144"/>
                <a:gd name="T40" fmla="*/ 0 w 132"/>
                <a:gd name="T41" fmla="*/ 13 h 144"/>
                <a:gd name="T42" fmla="*/ 3 w 132"/>
                <a:gd name="T43" fmla="*/ 12 h 144"/>
                <a:gd name="T44" fmla="*/ 14 w 132"/>
                <a:gd name="T45" fmla="*/ 10 h 144"/>
                <a:gd name="T46" fmla="*/ 29 w 132"/>
                <a:gd name="T47" fmla="*/ 8 h 144"/>
                <a:gd name="T48" fmla="*/ 46 w 132"/>
                <a:gd name="T49" fmla="*/ 6 h 144"/>
                <a:gd name="T50" fmla="*/ 66 w 132"/>
                <a:gd name="T51" fmla="*/ 3 h 144"/>
                <a:gd name="T52" fmla="*/ 86 w 132"/>
                <a:gd name="T53" fmla="*/ 1 h 144"/>
                <a:gd name="T54" fmla="*/ 105 w 132"/>
                <a:gd name="T55" fmla="*/ 0 h 144"/>
                <a:gd name="T56" fmla="*/ 120 w 132"/>
                <a:gd name="T5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144">
                  <a:moveTo>
                    <a:pt x="120" y="0"/>
                  </a:moveTo>
                  <a:lnTo>
                    <a:pt x="129" y="32"/>
                  </a:lnTo>
                  <a:lnTo>
                    <a:pt x="132" y="66"/>
                  </a:lnTo>
                  <a:lnTo>
                    <a:pt x="131" y="99"/>
                  </a:lnTo>
                  <a:lnTo>
                    <a:pt x="127" y="133"/>
                  </a:lnTo>
                  <a:lnTo>
                    <a:pt x="117" y="133"/>
                  </a:lnTo>
                  <a:lnTo>
                    <a:pt x="108" y="134"/>
                  </a:lnTo>
                  <a:lnTo>
                    <a:pt x="100" y="135"/>
                  </a:lnTo>
                  <a:lnTo>
                    <a:pt x="91" y="136"/>
                  </a:lnTo>
                  <a:lnTo>
                    <a:pt x="83" y="138"/>
                  </a:lnTo>
                  <a:lnTo>
                    <a:pt x="74" y="141"/>
                  </a:lnTo>
                  <a:lnTo>
                    <a:pt x="66" y="142"/>
                  </a:lnTo>
                  <a:lnTo>
                    <a:pt x="56" y="144"/>
                  </a:lnTo>
                  <a:lnTo>
                    <a:pt x="47" y="136"/>
                  </a:lnTo>
                  <a:lnTo>
                    <a:pt x="38" y="123"/>
                  </a:lnTo>
                  <a:lnTo>
                    <a:pt x="30" y="107"/>
                  </a:lnTo>
                  <a:lnTo>
                    <a:pt x="22" y="90"/>
                  </a:lnTo>
                  <a:lnTo>
                    <a:pt x="15" y="70"/>
                  </a:lnTo>
                  <a:lnTo>
                    <a:pt x="8" y="51"/>
                  </a:lnTo>
                  <a:lnTo>
                    <a:pt x="3" y="31"/>
                  </a:lnTo>
                  <a:lnTo>
                    <a:pt x="0" y="13"/>
                  </a:lnTo>
                  <a:lnTo>
                    <a:pt x="3" y="12"/>
                  </a:lnTo>
                  <a:lnTo>
                    <a:pt x="14" y="10"/>
                  </a:lnTo>
                  <a:lnTo>
                    <a:pt x="29" y="8"/>
                  </a:lnTo>
                  <a:lnTo>
                    <a:pt x="46" y="6"/>
                  </a:lnTo>
                  <a:lnTo>
                    <a:pt x="66" y="3"/>
                  </a:lnTo>
                  <a:lnTo>
                    <a:pt x="86" y="1"/>
                  </a:lnTo>
                  <a:lnTo>
                    <a:pt x="105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8" name="Freeform 42"/>
            <p:cNvSpPr>
              <a:spLocks/>
            </p:cNvSpPr>
            <p:nvPr/>
          </p:nvSpPr>
          <p:spPr bwMode="auto">
            <a:xfrm>
              <a:off x="2168" y="3310"/>
              <a:ext cx="44" cy="98"/>
            </a:xfrm>
            <a:custGeom>
              <a:avLst/>
              <a:gdLst>
                <a:gd name="T0" fmla="*/ 81 w 87"/>
                <a:gd name="T1" fmla="*/ 196 h 196"/>
                <a:gd name="T2" fmla="*/ 69 w 87"/>
                <a:gd name="T3" fmla="*/ 175 h 196"/>
                <a:gd name="T4" fmla="*/ 59 w 87"/>
                <a:gd name="T5" fmla="*/ 153 h 196"/>
                <a:gd name="T6" fmla="*/ 48 w 87"/>
                <a:gd name="T7" fmla="*/ 131 h 196"/>
                <a:gd name="T8" fmla="*/ 39 w 87"/>
                <a:gd name="T9" fmla="*/ 109 h 196"/>
                <a:gd name="T10" fmla="*/ 30 w 87"/>
                <a:gd name="T11" fmla="*/ 86 h 196"/>
                <a:gd name="T12" fmla="*/ 21 w 87"/>
                <a:gd name="T13" fmla="*/ 64 h 196"/>
                <a:gd name="T14" fmla="*/ 10 w 87"/>
                <a:gd name="T15" fmla="*/ 43 h 196"/>
                <a:gd name="T16" fmla="*/ 0 w 87"/>
                <a:gd name="T17" fmla="*/ 21 h 196"/>
                <a:gd name="T18" fmla="*/ 2 w 87"/>
                <a:gd name="T19" fmla="*/ 15 h 196"/>
                <a:gd name="T20" fmla="*/ 2 w 87"/>
                <a:gd name="T21" fmla="*/ 6 h 196"/>
                <a:gd name="T22" fmla="*/ 5 w 87"/>
                <a:gd name="T23" fmla="*/ 0 h 196"/>
                <a:gd name="T24" fmla="*/ 8 w 87"/>
                <a:gd name="T25" fmla="*/ 1 h 196"/>
                <a:gd name="T26" fmla="*/ 10 w 87"/>
                <a:gd name="T27" fmla="*/ 6 h 196"/>
                <a:gd name="T28" fmla="*/ 11 w 87"/>
                <a:gd name="T29" fmla="*/ 11 h 196"/>
                <a:gd name="T30" fmla="*/ 11 w 87"/>
                <a:gd name="T31" fmla="*/ 17 h 196"/>
                <a:gd name="T32" fmla="*/ 15 w 87"/>
                <a:gd name="T33" fmla="*/ 22 h 196"/>
                <a:gd name="T34" fmla="*/ 24 w 87"/>
                <a:gd name="T35" fmla="*/ 43 h 196"/>
                <a:gd name="T36" fmla="*/ 34 w 87"/>
                <a:gd name="T37" fmla="*/ 63 h 196"/>
                <a:gd name="T38" fmla="*/ 44 w 87"/>
                <a:gd name="T39" fmla="*/ 83 h 196"/>
                <a:gd name="T40" fmla="*/ 52 w 87"/>
                <a:gd name="T41" fmla="*/ 102 h 196"/>
                <a:gd name="T42" fmla="*/ 61 w 87"/>
                <a:gd name="T43" fmla="*/ 122 h 196"/>
                <a:gd name="T44" fmla="*/ 70 w 87"/>
                <a:gd name="T45" fmla="*/ 140 h 196"/>
                <a:gd name="T46" fmla="*/ 78 w 87"/>
                <a:gd name="T47" fmla="*/ 161 h 196"/>
                <a:gd name="T48" fmla="*/ 87 w 87"/>
                <a:gd name="T49" fmla="*/ 181 h 196"/>
                <a:gd name="T50" fmla="*/ 81 w 87"/>
                <a:gd name="T51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" h="196">
                  <a:moveTo>
                    <a:pt x="81" y="196"/>
                  </a:moveTo>
                  <a:lnTo>
                    <a:pt x="69" y="175"/>
                  </a:lnTo>
                  <a:lnTo>
                    <a:pt x="59" y="153"/>
                  </a:lnTo>
                  <a:lnTo>
                    <a:pt x="48" y="131"/>
                  </a:lnTo>
                  <a:lnTo>
                    <a:pt x="39" y="109"/>
                  </a:lnTo>
                  <a:lnTo>
                    <a:pt x="30" y="86"/>
                  </a:lnTo>
                  <a:lnTo>
                    <a:pt x="21" y="64"/>
                  </a:lnTo>
                  <a:lnTo>
                    <a:pt x="10" y="43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2" y="6"/>
                  </a:lnTo>
                  <a:lnTo>
                    <a:pt x="5" y="0"/>
                  </a:lnTo>
                  <a:lnTo>
                    <a:pt x="8" y="1"/>
                  </a:lnTo>
                  <a:lnTo>
                    <a:pt x="10" y="6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22"/>
                  </a:lnTo>
                  <a:lnTo>
                    <a:pt x="24" y="43"/>
                  </a:lnTo>
                  <a:lnTo>
                    <a:pt x="34" y="63"/>
                  </a:lnTo>
                  <a:lnTo>
                    <a:pt x="44" y="83"/>
                  </a:lnTo>
                  <a:lnTo>
                    <a:pt x="52" y="102"/>
                  </a:lnTo>
                  <a:lnTo>
                    <a:pt x="61" y="122"/>
                  </a:lnTo>
                  <a:lnTo>
                    <a:pt x="70" y="140"/>
                  </a:lnTo>
                  <a:lnTo>
                    <a:pt x="78" y="161"/>
                  </a:lnTo>
                  <a:lnTo>
                    <a:pt x="87" y="181"/>
                  </a:lnTo>
                  <a:lnTo>
                    <a:pt x="81" y="1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9" name="Freeform 43"/>
            <p:cNvSpPr>
              <a:spLocks/>
            </p:cNvSpPr>
            <p:nvPr/>
          </p:nvSpPr>
          <p:spPr bwMode="auto">
            <a:xfrm>
              <a:off x="1776" y="3347"/>
              <a:ext cx="132" cy="79"/>
            </a:xfrm>
            <a:custGeom>
              <a:avLst/>
              <a:gdLst>
                <a:gd name="T0" fmla="*/ 263 w 265"/>
                <a:gd name="T1" fmla="*/ 17 h 159"/>
                <a:gd name="T2" fmla="*/ 265 w 265"/>
                <a:gd name="T3" fmla="*/ 29 h 159"/>
                <a:gd name="T4" fmla="*/ 263 w 265"/>
                <a:gd name="T5" fmla="*/ 40 h 159"/>
                <a:gd name="T6" fmla="*/ 257 w 265"/>
                <a:gd name="T7" fmla="*/ 50 h 159"/>
                <a:gd name="T8" fmla="*/ 250 w 265"/>
                <a:gd name="T9" fmla="*/ 61 h 159"/>
                <a:gd name="T10" fmla="*/ 241 w 265"/>
                <a:gd name="T11" fmla="*/ 70 h 159"/>
                <a:gd name="T12" fmla="*/ 232 w 265"/>
                <a:gd name="T13" fmla="*/ 78 h 159"/>
                <a:gd name="T14" fmla="*/ 223 w 265"/>
                <a:gd name="T15" fmla="*/ 87 h 159"/>
                <a:gd name="T16" fmla="*/ 213 w 265"/>
                <a:gd name="T17" fmla="*/ 95 h 159"/>
                <a:gd name="T18" fmla="*/ 203 w 265"/>
                <a:gd name="T19" fmla="*/ 103 h 159"/>
                <a:gd name="T20" fmla="*/ 192 w 265"/>
                <a:gd name="T21" fmla="*/ 110 h 159"/>
                <a:gd name="T22" fmla="*/ 181 w 265"/>
                <a:gd name="T23" fmla="*/ 116 h 159"/>
                <a:gd name="T24" fmla="*/ 170 w 265"/>
                <a:gd name="T25" fmla="*/ 122 h 159"/>
                <a:gd name="T26" fmla="*/ 158 w 265"/>
                <a:gd name="T27" fmla="*/ 127 h 159"/>
                <a:gd name="T28" fmla="*/ 147 w 265"/>
                <a:gd name="T29" fmla="*/ 132 h 159"/>
                <a:gd name="T30" fmla="*/ 134 w 265"/>
                <a:gd name="T31" fmla="*/ 137 h 159"/>
                <a:gd name="T32" fmla="*/ 122 w 265"/>
                <a:gd name="T33" fmla="*/ 140 h 159"/>
                <a:gd name="T34" fmla="*/ 110 w 265"/>
                <a:gd name="T35" fmla="*/ 145 h 159"/>
                <a:gd name="T36" fmla="*/ 97 w 265"/>
                <a:gd name="T37" fmla="*/ 147 h 159"/>
                <a:gd name="T38" fmla="*/ 84 w 265"/>
                <a:gd name="T39" fmla="*/ 150 h 159"/>
                <a:gd name="T40" fmla="*/ 71 w 265"/>
                <a:gd name="T41" fmla="*/ 153 h 159"/>
                <a:gd name="T42" fmla="*/ 58 w 265"/>
                <a:gd name="T43" fmla="*/ 155 h 159"/>
                <a:gd name="T44" fmla="*/ 44 w 265"/>
                <a:gd name="T45" fmla="*/ 156 h 159"/>
                <a:gd name="T46" fmla="*/ 31 w 265"/>
                <a:gd name="T47" fmla="*/ 157 h 159"/>
                <a:gd name="T48" fmla="*/ 18 w 265"/>
                <a:gd name="T49" fmla="*/ 159 h 159"/>
                <a:gd name="T50" fmla="*/ 0 w 265"/>
                <a:gd name="T51" fmla="*/ 154 h 159"/>
                <a:gd name="T52" fmla="*/ 6 w 265"/>
                <a:gd name="T53" fmla="*/ 147 h 159"/>
                <a:gd name="T54" fmla="*/ 14 w 265"/>
                <a:gd name="T55" fmla="*/ 141 h 159"/>
                <a:gd name="T56" fmla="*/ 22 w 265"/>
                <a:gd name="T57" fmla="*/ 137 h 159"/>
                <a:gd name="T58" fmla="*/ 31 w 265"/>
                <a:gd name="T59" fmla="*/ 132 h 159"/>
                <a:gd name="T60" fmla="*/ 41 w 265"/>
                <a:gd name="T61" fmla="*/ 127 h 159"/>
                <a:gd name="T62" fmla="*/ 50 w 265"/>
                <a:gd name="T63" fmla="*/ 122 h 159"/>
                <a:gd name="T64" fmla="*/ 58 w 265"/>
                <a:gd name="T65" fmla="*/ 116 h 159"/>
                <a:gd name="T66" fmla="*/ 65 w 265"/>
                <a:gd name="T67" fmla="*/ 108 h 159"/>
                <a:gd name="T68" fmla="*/ 236 w 265"/>
                <a:gd name="T69" fmla="*/ 1 h 159"/>
                <a:gd name="T70" fmla="*/ 246 w 265"/>
                <a:gd name="T71" fmla="*/ 0 h 159"/>
                <a:gd name="T72" fmla="*/ 251 w 265"/>
                <a:gd name="T73" fmla="*/ 3 h 159"/>
                <a:gd name="T74" fmla="*/ 257 w 265"/>
                <a:gd name="T75" fmla="*/ 10 h 159"/>
                <a:gd name="T76" fmla="*/ 263 w 265"/>
                <a:gd name="T77" fmla="*/ 1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5" h="159">
                  <a:moveTo>
                    <a:pt x="263" y="17"/>
                  </a:moveTo>
                  <a:lnTo>
                    <a:pt x="265" y="29"/>
                  </a:lnTo>
                  <a:lnTo>
                    <a:pt x="263" y="40"/>
                  </a:lnTo>
                  <a:lnTo>
                    <a:pt x="257" y="50"/>
                  </a:lnTo>
                  <a:lnTo>
                    <a:pt x="250" y="61"/>
                  </a:lnTo>
                  <a:lnTo>
                    <a:pt x="241" y="70"/>
                  </a:lnTo>
                  <a:lnTo>
                    <a:pt x="232" y="78"/>
                  </a:lnTo>
                  <a:lnTo>
                    <a:pt x="223" y="87"/>
                  </a:lnTo>
                  <a:lnTo>
                    <a:pt x="213" y="95"/>
                  </a:lnTo>
                  <a:lnTo>
                    <a:pt x="203" y="103"/>
                  </a:lnTo>
                  <a:lnTo>
                    <a:pt x="192" y="110"/>
                  </a:lnTo>
                  <a:lnTo>
                    <a:pt x="181" y="116"/>
                  </a:lnTo>
                  <a:lnTo>
                    <a:pt x="170" y="122"/>
                  </a:lnTo>
                  <a:lnTo>
                    <a:pt x="158" y="127"/>
                  </a:lnTo>
                  <a:lnTo>
                    <a:pt x="147" y="132"/>
                  </a:lnTo>
                  <a:lnTo>
                    <a:pt x="134" y="137"/>
                  </a:lnTo>
                  <a:lnTo>
                    <a:pt x="122" y="140"/>
                  </a:lnTo>
                  <a:lnTo>
                    <a:pt x="110" y="145"/>
                  </a:lnTo>
                  <a:lnTo>
                    <a:pt x="97" y="147"/>
                  </a:lnTo>
                  <a:lnTo>
                    <a:pt x="84" y="150"/>
                  </a:lnTo>
                  <a:lnTo>
                    <a:pt x="71" y="153"/>
                  </a:lnTo>
                  <a:lnTo>
                    <a:pt x="58" y="155"/>
                  </a:lnTo>
                  <a:lnTo>
                    <a:pt x="44" y="156"/>
                  </a:lnTo>
                  <a:lnTo>
                    <a:pt x="31" y="157"/>
                  </a:lnTo>
                  <a:lnTo>
                    <a:pt x="18" y="159"/>
                  </a:lnTo>
                  <a:lnTo>
                    <a:pt x="0" y="154"/>
                  </a:lnTo>
                  <a:lnTo>
                    <a:pt x="6" y="147"/>
                  </a:lnTo>
                  <a:lnTo>
                    <a:pt x="14" y="141"/>
                  </a:lnTo>
                  <a:lnTo>
                    <a:pt x="22" y="137"/>
                  </a:lnTo>
                  <a:lnTo>
                    <a:pt x="31" y="132"/>
                  </a:lnTo>
                  <a:lnTo>
                    <a:pt x="41" y="127"/>
                  </a:lnTo>
                  <a:lnTo>
                    <a:pt x="50" y="122"/>
                  </a:lnTo>
                  <a:lnTo>
                    <a:pt x="58" y="116"/>
                  </a:lnTo>
                  <a:lnTo>
                    <a:pt x="65" y="108"/>
                  </a:lnTo>
                  <a:lnTo>
                    <a:pt x="236" y="1"/>
                  </a:lnTo>
                  <a:lnTo>
                    <a:pt x="246" y="0"/>
                  </a:lnTo>
                  <a:lnTo>
                    <a:pt x="251" y="3"/>
                  </a:lnTo>
                  <a:lnTo>
                    <a:pt x="257" y="10"/>
                  </a:lnTo>
                  <a:lnTo>
                    <a:pt x="263" y="1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0" name="Freeform 44"/>
            <p:cNvSpPr>
              <a:spLocks/>
            </p:cNvSpPr>
            <p:nvPr/>
          </p:nvSpPr>
          <p:spPr bwMode="auto">
            <a:xfrm>
              <a:off x="1816" y="3362"/>
              <a:ext cx="287" cy="168"/>
            </a:xfrm>
            <a:custGeom>
              <a:avLst/>
              <a:gdLst>
                <a:gd name="T0" fmla="*/ 571 w 575"/>
                <a:gd name="T1" fmla="*/ 45 h 337"/>
                <a:gd name="T2" fmla="*/ 575 w 575"/>
                <a:gd name="T3" fmla="*/ 52 h 337"/>
                <a:gd name="T4" fmla="*/ 533 w 575"/>
                <a:gd name="T5" fmla="*/ 140 h 337"/>
                <a:gd name="T6" fmla="*/ 514 w 575"/>
                <a:gd name="T7" fmla="*/ 111 h 337"/>
                <a:gd name="T8" fmla="*/ 494 w 575"/>
                <a:gd name="T9" fmla="*/ 81 h 337"/>
                <a:gd name="T10" fmla="*/ 469 w 575"/>
                <a:gd name="T11" fmla="*/ 57 h 337"/>
                <a:gd name="T12" fmla="*/ 435 w 575"/>
                <a:gd name="T13" fmla="*/ 48 h 337"/>
                <a:gd name="T14" fmla="*/ 416 w 575"/>
                <a:gd name="T15" fmla="*/ 43 h 337"/>
                <a:gd name="T16" fmla="*/ 397 w 575"/>
                <a:gd name="T17" fmla="*/ 37 h 337"/>
                <a:gd name="T18" fmla="*/ 378 w 575"/>
                <a:gd name="T19" fmla="*/ 29 h 337"/>
                <a:gd name="T20" fmla="*/ 355 w 575"/>
                <a:gd name="T21" fmla="*/ 21 h 337"/>
                <a:gd name="T22" fmla="*/ 333 w 575"/>
                <a:gd name="T23" fmla="*/ 28 h 337"/>
                <a:gd name="T24" fmla="*/ 312 w 575"/>
                <a:gd name="T25" fmla="*/ 34 h 337"/>
                <a:gd name="T26" fmla="*/ 293 w 575"/>
                <a:gd name="T27" fmla="*/ 43 h 337"/>
                <a:gd name="T28" fmla="*/ 278 w 575"/>
                <a:gd name="T29" fmla="*/ 62 h 337"/>
                <a:gd name="T30" fmla="*/ 265 w 575"/>
                <a:gd name="T31" fmla="*/ 70 h 337"/>
                <a:gd name="T32" fmla="*/ 255 w 575"/>
                <a:gd name="T33" fmla="*/ 81 h 337"/>
                <a:gd name="T34" fmla="*/ 252 w 575"/>
                <a:gd name="T35" fmla="*/ 102 h 337"/>
                <a:gd name="T36" fmla="*/ 236 w 575"/>
                <a:gd name="T37" fmla="*/ 116 h 337"/>
                <a:gd name="T38" fmla="*/ 225 w 575"/>
                <a:gd name="T39" fmla="*/ 154 h 337"/>
                <a:gd name="T40" fmla="*/ 212 w 575"/>
                <a:gd name="T41" fmla="*/ 193 h 337"/>
                <a:gd name="T42" fmla="*/ 200 w 575"/>
                <a:gd name="T43" fmla="*/ 231 h 337"/>
                <a:gd name="T44" fmla="*/ 191 w 575"/>
                <a:gd name="T45" fmla="*/ 270 h 337"/>
                <a:gd name="T46" fmla="*/ 200 w 575"/>
                <a:gd name="T47" fmla="*/ 278 h 337"/>
                <a:gd name="T48" fmla="*/ 212 w 575"/>
                <a:gd name="T49" fmla="*/ 280 h 337"/>
                <a:gd name="T50" fmla="*/ 225 w 575"/>
                <a:gd name="T51" fmla="*/ 278 h 337"/>
                <a:gd name="T52" fmla="*/ 235 w 575"/>
                <a:gd name="T53" fmla="*/ 274 h 337"/>
                <a:gd name="T54" fmla="*/ 251 w 575"/>
                <a:gd name="T55" fmla="*/ 262 h 337"/>
                <a:gd name="T56" fmla="*/ 266 w 575"/>
                <a:gd name="T57" fmla="*/ 248 h 337"/>
                <a:gd name="T58" fmla="*/ 286 w 575"/>
                <a:gd name="T59" fmla="*/ 239 h 337"/>
                <a:gd name="T60" fmla="*/ 312 w 575"/>
                <a:gd name="T61" fmla="*/ 244 h 337"/>
                <a:gd name="T62" fmla="*/ 334 w 575"/>
                <a:gd name="T63" fmla="*/ 264 h 337"/>
                <a:gd name="T64" fmla="*/ 343 w 575"/>
                <a:gd name="T65" fmla="*/ 283 h 337"/>
                <a:gd name="T66" fmla="*/ 365 w 575"/>
                <a:gd name="T67" fmla="*/ 303 h 337"/>
                <a:gd name="T68" fmla="*/ 392 w 575"/>
                <a:gd name="T69" fmla="*/ 316 h 337"/>
                <a:gd name="T70" fmla="*/ 420 w 575"/>
                <a:gd name="T71" fmla="*/ 322 h 337"/>
                <a:gd name="T72" fmla="*/ 453 w 575"/>
                <a:gd name="T73" fmla="*/ 322 h 337"/>
                <a:gd name="T74" fmla="*/ 444 w 575"/>
                <a:gd name="T75" fmla="*/ 335 h 337"/>
                <a:gd name="T76" fmla="*/ 430 w 575"/>
                <a:gd name="T77" fmla="*/ 337 h 337"/>
                <a:gd name="T78" fmla="*/ 415 w 575"/>
                <a:gd name="T79" fmla="*/ 335 h 337"/>
                <a:gd name="T80" fmla="*/ 401 w 575"/>
                <a:gd name="T81" fmla="*/ 333 h 337"/>
                <a:gd name="T82" fmla="*/ 384 w 575"/>
                <a:gd name="T83" fmla="*/ 331 h 337"/>
                <a:gd name="T84" fmla="*/ 339 w 575"/>
                <a:gd name="T85" fmla="*/ 324 h 337"/>
                <a:gd name="T86" fmla="*/ 274 w 575"/>
                <a:gd name="T87" fmla="*/ 315 h 337"/>
                <a:gd name="T88" fmla="*/ 200 w 575"/>
                <a:gd name="T89" fmla="*/ 305 h 337"/>
                <a:gd name="T90" fmla="*/ 128 w 575"/>
                <a:gd name="T91" fmla="*/ 293 h 337"/>
                <a:gd name="T92" fmla="*/ 63 w 575"/>
                <a:gd name="T93" fmla="*/ 284 h 337"/>
                <a:gd name="T94" fmla="*/ 17 w 575"/>
                <a:gd name="T95" fmla="*/ 277 h 337"/>
                <a:gd name="T96" fmla="*/ 0 w 575"/>
                <a:gd name="T97" fmla="*/ 274 h 337"/>
                <a:gd name="T98" fmla="*/ 568 w 575"/>
                <a:gd name="T99" fmla="*/ 4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5" h="337">
                  <a:moveTo>
                    <a:pt x="568" y="42"/>
                  </a:moveTo>
                  <a:lnTo>
                    <a:pt x="571" y="45"/>
                  </a:lnTo>
                  <a:lnTo>
                    <a:pt x="574" y="49"/>
                  </a:lnTo>
                  <a:lnTo>
                    <a:pt x="575" y="52"/>
                  </a:lnTo>
                  <a:lnTo>
                    <a:pt x="573" y="57"/>
                  </a:lnTo>
                  <a:lnTo>
                    <a:pt x="533" y="140"/>
                  </a:lnTo>
                  <a:lnTo>
                    <a:pt x="524" y="126"/>
                  </a:lnTo>
                  <a:lnTo>
                    <a:pt x="514" y="111"/>
                  </a:lnTo>
                  <a:lnTo>
                    <a:pt x="505" y="96"/>
                  </a:lnTo>
                  <a:lnTo>
                    <a:pt x="494" y="81"/>
                  </a:lnTo>
                  <a:lnTo>
                    <a:pt x="483" y="68"/>
                  </a:lnTo>
                  <a:lnTo>
                    <a:pt x="469" y="57"/>
                  </a:lnTo>
                  <a:lnTo>
                    <a:pt x="454" y="50"/>
                  </a:lnTo>
                  <a:lnTo>
                    <a:pt x="435" y="48"/>
                  </a:lnTo>
                  <a:lnTo>
                    <a:pt x="425" y="47"/>
                  </a:lnTo>
                  <a:lnTo>
                    <a:pt x="416" y="43"/>
                  </a:lnTo>
                  <a:lnTo>
                    <a:pt x="407" y="41"/>
                  </a:lnTo>
                  <a:lnTo>
                    <a:pt x="397" y="37"/>
                  </a:lnTo>
                  <a:lnTo>
                    <a:pt x="388" y="33"/>
                  </a:lnTo>
                  <a:lnTo>
                    <a:pt x="378" y="29"/>
                  </a:lnTo>
                  <a:lnTo>
                    <a:pt x="367" y="25"/>
                  </a:lnTo>
                  <a:lnTo>
                    <a:pt x="355" y="21"/>
                  </a:lnTo>
                  <a:lnTo>
                    <a:pt x="344" y="26"/>
                  </a:lnTo>
                  <a:lnTo>
                    <a:pt x="333" y="28"/>
                  </a:lnTo>
                  <a:lnTo>
                    <a:pt x="323" y="32"/>
                  </a:lnTo>
                  <a:lnTo>
                    <a:pt x="312" y="34"/>
                  </a:lnTo>
                  <a:lnTo>
                    <a:pt x="302" y="38"/>
                  </a:lnTo>
                  <a:lnTo>
                    <a:pt x="293" y="43"/>
                  </a:lnTo>
                  <a:lnTo>
                    <a:pt x="285" y="51"/>
                  </a:lnTo>
                  <a:lnTo>
                    <a:pt x="278" y="62"/>
                  </a:lnTo>
                  <a:lnTo>
                    <a:pt x="271" y="64"/>
                  </a:lnTo>
                  <a:lnTo>
                    <a:pt x="265" y="70"/>
                  </a:lnTo>
                  <a:lnTo>
                    <a:pt x="259" y="75"/>
                  </a:lnTo>
                  <a:lnTo>
                    <a:pt x="255" y="81"/>
                  </a:lnTo>
                  <a:lnTo>
                    <a:pt x="257" y="94"/>
                  </a:lnTo>
                  <a:lnTo>
                    <a:pt x="252" y="102"/>
                  </a:lnTo>
                  <a:lnTo>
                    <a:pt x="244" y="109"/>
                  </a:lnTo>
                  <a:lnTo>
                    <a:pt x="236" y="116"/>
                  </a:lnTo>
                  <a:lnTo>
                    <a:pt x="230" y="135"/>
                  </a:lnTo>
                  <a:lnTo>
                    <a:pt x="225" y="154"/>
                  </a:lnTo>
                  <a:lnTo>
                    <a:pt x="218" y="173"/>
                  </a:lnTo>
                  <a:lnTo>
                    <a:pt x="212" y="193"/>
                  </a:lnTo>
                  <a:lnTo>
                    <a:pt x="205" y="211"/>
                  </a:lnTo>
                  <a:lnTo>
                    <a:pt x="200" y="231"/>
                  </a:lnTo>
                  <a:lnTo>
                    <a:pt x="195" y="250"/>
                  </a:lnTo>
                  <a:lnTo>
                    <a:pt x="191" y="270"/>
                  </a:lnTo>
                  <a:lnTo>
                    <a:pt x="196" y="276"/>
                  </a:lnTo>
                  <a:lnTo>
                    <a:pt x="200" y="278"/>
                  </a:lnTo>
                  <a:lnTo>
                    <a:pt x="206" y="280"/>
                  </a:lnTo>
                  <a:lnTo>
                    <a:pt x="212" y="280"/>
                  </a:lnTo>
                  <a:lnTo>
                    <a:pt x="219" y="279"/>
                  </a:lnTo>
                  <a:lnTo>
                    <a:pt x="225" y="278"/>
                  </a:lnTo>
                  <a:lnTo>
                    <a:pt x="230" y="276"/>
                  </a:lnTo>
                  <a:lnTo>
                    <a:pt x="235" y="274"/>
                  </a:lnTo>
                  <a:lnTo>
                    <a:pt x="243" y="269"/>
                  </a:lnTo>
                  <a:lnTo>
                    <a:pt x="251" y="262"/>
                  </a:lnTo>
                  <a:lnTo>
                    <a:pt x="258" y="255"/>
                  </a:lnTo>
                  <a:lnTo>
                    <a:pt x="266" y="248"/>
                  </a:lnTo>
                  <a:lnTo>
                    <a:pt x="275" y="242"/>
                  </a:lnTo>
                  <a:lnTo>
                    <a:pt x="286" y="239"/>
                  </a:lnTo>
                  <a:lnTo>
                    <a:pt x="297" y="239"/>
                  </a:lnTo>
                  <a:lnTo>
                    <a:pt x="312" y="244"/>
                  </a:lnTo>
                  <a:lnTo>
                    <a:pt x="328" y="255"/>
                  </a:lnTo>
                  <a:lnTo>
                    <a:pt x="334" y="264"/>
                  </a:lnTo>
                  <a:lnTo>
                    <a:pt x="338" y="274"/>
                  </a:lnTo>
                  <a:lnTo>
                    <a:pt x="343" y="283"/>
                  </a:lnTo>
                  <a:lnTo>
                    <a:pt x="354" y="294"/>
                  </a:lnTo>
                  <a:lnTo>
                    <a:pt x="365" y="303"/>
                  </a:lnTo>
                  <a:lnTo>
                    <a:pt x="378" y="312"/>
                  </a:lnTo>
                  <a:lnTo>
                    <a:pt x="392" y="316"/>
                  </a:lnTo>
                  <a:lnTo>
                    <a:pt x="405" y="321"/>
                  </a:lnTo>
                  <a:lnTo>
                    <a:pt x="420" y="322"/>
                  </a:lnTo>
                  <a:lnTo>
                    <a:pt x="437" y="323"/>
                  </a:lnTo>
                  <a:lnTo>
                    <a:pt x="453" y="322"/>
                  </a:lnTo>
                  <a:lnTo>
                    <a:pt x="449" y="330"/>
                  </a:lnTo>
                  <a:lnTo>
                    <a:pt x="444" y="335"/>
                  </a:lnTo>
                  <a:lnTo>
                    <a:pt x="437" y="337"/>
                  </a:lnTo>
                  <a:lnTo>
                    <a:pt x="430" y="337"/>
                  </a:lnTo>
                  <a:lnTo>
                    <a:pt x="423" y="336"/>
                  </a:lnTo>
                  <a:lnTo>
                    <a:pt x="415" y="335"/>
                  </a:lnTo>
                  <a:lnTo>
                    <a:pt x="408" y="333"/>
                  </a:lnTo>
                  <a:lnTo>
                    <a:pt x="401" y="333"/>
                  </a:lnTo>
                  <a:lnTo>
                    <a:pt x="396" y="332"/>
                  </a:lnTo>
                  <a:lnTo>
                    <a:pt x="384" y="331"/>
                  </a:lnTo>
                  <a:lnTo>
                    <a:pt x="364" y="328"/>
                  </a:lnTo>
                  <a:lnTo>
                    <a:pt x="339" y="324"/>
                  </a:lnTo>
                  <a:lnTo>
                    <a:pt x="308" y="320"/>
                  </a:lnTo>
                  <a:lnTo>
                    <a:pt x="274" y="315"/>
                  </a:lnTo>
                  <a:lnTo>
                    <a:pt x="238" y="309"/>
                  </a:lnTo>
                  <a:lnTo>
                    <a:pt x="200" y="305"/>
                  </a:lnTo>
                  <a:lnTo>
                    <a:pt x="164" y="299"/>
                  </a:lnTo>
                  <a:lnTo>
                    <a:pt x="128" y="293"/>
                  </a:lnTo>
                  <a:lnTo>
                    <a:pt x="93" y="288"/>
                  </a:lnTo>
                  <a:lnTo>
                    <a:pt x="63" y="284"/>
                  </a:lnTo>
                  <a:lnTo>
                    <a:pt x="37" y="280"/>
                  </a:lnTo>
                  <a:lnTo>
                    <a:pt x="17" y="277"/>
                  </a:lnTo>
                  <a:lnTo>
                    <a:pt x="5" y="275"/>
                  </a:lnTo>
                  <a:lnTo>
                    <a:pt x="0" y="274"/>
                  </a:lnTo>
                  <a:lnTo>
                    <a:pt x="299" y="0"/>
                  </a:lnTo>
                  <a:lnTo>
                    <a:pt x="568" y="42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1" name="Freeform 45"/>
            <p:cNvSpPr>
              <a:spLocks/>
            </p:cNvSpPr>
            <p:nvPr/>
          </p:nvSpPr>
          <p:spPr bwMode="auto">
            <a:xfrm>
              <a:off x="1724" y="3381"/>
              <a:ext cx="189" cy="70"/>
            </a:xfrm>
            <a:custGeom>
              <a:avLst/>
              <a:gdLst>
                <a:gd name="T0" fmla="*/ 310 w 379"/>
                <a:gd name="T1" fmla="*/ 80 h 139"/>
                <a:gd name="T2" fmla="*/ 292 w 379"/>
                <a:gd name="T3" fmla="*/ 88 h 139"/>
                <a:gd name="T4" fmla="*/ 275 w 379"/>
                <a:gd name="T5" fmla="*/ 96 h 139"/>
                <a:gd name="T6" fmla="*/ 257 w 379"/>
                <a:gd name="T7" fmla="*/ 103 h 139"/>
                <a:gd name="T8" fmla="*/ 238 w 379"/>
                <a:gd name="T9" fmla="*/ 111 h 139"/>
                <a:gd name="T10" fmla="*/ 220 w 379"/>
                <a:gd name="T11" fmla="*/ 117 h 139"/>
                <a:gd name="T12" fmla="*/ 200 w 379"/>
                <a:gd name="T13" fmla="*/ 124 h 139"/>
                <a:gd name="T14" fmla="*/ 182 w 379"/>
                <a:gd name="T15" fmla="*/ 129 h 139"/>
                <a:gd name="T16" fmla="*/ 162 w 379"/>
                <a:gd name="T17" fmla="*/ 133 h 139"/>
                <a:gd name="T18" fmla="*/ 142 w 379"/>
                <a:gd name="T19" fmla="*/ 137 h 139"/>
                <a:gd name="T20" fmla="*/ 123 w 379"/>
                <a:gd name="T21" fmla="*/ 139 h 139"/>
                <a:gd name="T22" fmla="*/ 103 w 379"/>
                <a:gd name="T23" fmla="*/ 139 h 139"/>
                <a:gd name="T24" fmla="*/ 84 w 379"/>
                <a:gd name="T25" fmla="*/ 139 h 139"/>
                <a:gd name="T26" fmla="*/ 64 w 379"/>
                <a:gd name="T27" fmla="*/ 137 h 139"/>
                <a:gd name="T28" fmla="*/ 45 w 379"/>
                <a:gd name="T29" fmla="*/ 133 h 139"/>
                <a:gd name="T30" fmla="*/ 25 w 379"/>
                <a:gd name="T31" fmla="*/ 128 h 139"/>
                <a:gd name="T32" fmla="*/ 5 w 379"/>
                <a:gd name="T33" fmla="*/ 119 h 139"/>
                <a:gd name="T34" fmla="*/ 1 w 379"/>
                <a:gd name="T35" fmla="*/ 113 h 139"/>
                <a:gd name="T36" fmla="*/ 0 w 379"/>
                <a:gd name="T37" fmla="*/ 103 h 139"/>
                <a:gd name="T38" fmla="*/ 0 w 379"/>
                <a:gd name="T39" fmla="*/ 94 h 139"/>
                <a:gd name="T40" fmla="*/ 0 w 379"/>
                <a:gd name="T41" fmla="*/ 85 h 139"/>
                <a:gd name="T42" fmla="*/ 16 w 379"/>
                <a:gd name="T43" fmla="*/ 93 h 139"/>
                <a:gd name="T44" fmla="*/ 32 w 379"/>
                <a:gd name="T45" fmla="*/ 99 h 139"/>
                <a:gd name="T46" fmla="*/ 48 w 379"/>
                <a:gd name="T47" fmla="*/ 104 h 139"/>
                <a:gd name="T48" fmla="*/ 65 w 379"/>
                <a:gd name="T49" fmla="*/ 108 h 139"/>
                <a:gd name="T50" fmla="*/ 83 w 379"/>
                <a:gd name="T51" fmla="*/ 110 h 139"/>
                <a:gd name="T52" fmla="*/ 100 w 379"/>
                <a:gd name="T53" fmla="*/ 111 h 139"/>
                <a:gd name="T54" fmla="*/ 117 w 379"/>
                <a:gd name="T55" fmla="*/ 111 h 139"/>
                <a:gd name="T56" fmla="*/ 136 w 379"/>
                <a:gd name="T57" fmla="*/ 111 h 139"/>
                <a:gd name="T58" fmla="*/ 153 w 379"/>
                <a:gd name="T59" fmla="*/ 110 h 139"/>
                <a:gd name="T60" fmla="*/ 170 w 379"/>
                <a:gd name="T61" fmla="*/ 107 h 139"/>
                <a:gd name="T62" fmla="*/ 187 w 379"/>
                <a:gd name="T63" fmla="*/ 104 h 139"/>
                <a:gd name="T64" fmla="*/ 205 w 379"/>
                <a:gd name="T65" fmla="*/ 101 h 139"/>
                <a:gd name="T66" fmla="*/ 222 w 379"/>
                <a:gd name="T67" fmla="*/ 96 h 139"/>
                <a:gd name="T68" fmla="*/ 239 w 379"/>
                <a:gd name="T69" fmla="*/ 92 h 139"/>
                <a:gd name="T70" fmla="*/ 255 w 379"/>
                <a:gd name="T71" fmla="*/ 87 h 139"/>
                <a:gd name="T72" fmla="*/ 271 w 379"/>
                <a:gd name="T73" fmla="*/ 81 h 139"/>
                <a:gd name="T74" fmla="*/ 286 w 379"/>
                <a:gd name="T75" fmla="*/ 75 h 139"/>
                <a:gd name="T76" fmla="*/ 301 w 379"/>
                <a:gd name="T77" fmla="*/ 66 h 139"/>
                <a:gd name="T78" fmla="*/ 315 w 379"/>
                <a:gd name="T79" fmla="*/ 58 h 139"/>
                <a:gd name="T80" fmla="*/ 329 w 379"/>
                <a:gd name="T81" fmla="*/ 48 h 139"/>
                <a:gd name="T82" fmla="*/ 342 w 379"/>
                <a:gd name="T83" fmla="*/ 38 h 139"/>
                <a:gd name="T84" fmla="*/ 354 w 379"/>
                <a:gd name="T85" fmla="*/ 26 h 139"/>
                <a:gd name="T86" fmla="*/ 367 w 379"/>
                <a:gd name="T87" fmla="*/ 13 h 139"/>
                <a:gd name="T88" fmla="*/ 379 w 379"/>
                <a:gd name="T89" fmla="*/ 0 h 139"/>
                <a:gd name="T90" fmla="*/ 375 w 379"/>
                <a:gd name="T91" fmla="*/ 12 h 139"/>
                <a:gd name="T92" fmla="*/ 369 w 379"/>
                <a:gd name="T93" fmla="*/ 24 h 139"/>
                <a:gd name="T94" fmla="*/ 361 w 379"/>
                <a:gd name="T95" fmla="*/ 34 h 139"/>
                <a:gd name="T96" fmla="*/ 352 w 379"/>
                <a:gd name="T97" fmla="*/ 45 h 139"/>
                <a:gd name="T98" fmla="*/ 342 w 379"/>
                <a:gd name="T99" fmla="*/ 54 h 139"/>
                <a:gd name="T100" fmla="*/ 330 w 379"/>
                <a:gd name="T101" fmla="*/ 63 h 139"/>
                <a:gd name="T102" fmla="*/ 320 w 379"/>
                <a:gd name="T103" fmla="*/ 72 h 139"/>
                <a:gd name="T104" fmla="*/ 310 w 379"/>
                <a:gd name="T105" fmla="*/ 8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139">
                  <a:moveTo>
                    <a:pt x="310" y="80"/>
                  </a:moveTo>
                  <a:lnTo>
                    <a:pt x="292" y="88"/>
                  </a:lnTo>
                  <a:lnTo>
                    <a:pt x="275" y="96"/>
                  </a:lnTo>
                  <a:lnTo>
                    <a:pt x="257" y="103"/>
                  </a:lnTo>
                  <a:lnTo>
                    <a:pt x="238" y="111"/>
                  </a:lnTo>
                  <a:lnTo>
                    <a:pt x="220" y="117"/>
                  </a:lnTo>
                  <a:lnTo>
                    <a:pt x="200" y="124"/>
                  </a:lnTo>
                  <a:lnTo>
                    <a:pt x="182" y="129"/>
                  </a:lnTo>
                  <a:lnTo>
                    <a:pt x="162" y="133"/>
                  </a:lnTo>
                  <a:lnTo>
                    <a:pt x="142" y="137"/>
                  </a:lnTo>
                  <a:lnTo>
                    <a:pt x="123" y="139"/>
                  </a:lnTo>
                  <a:lnTo>
                    <a:pt x="103" y="139"/>
                  </a:lnTo>
                  <a:lnTo>
                    <a:pt x="84" y="139"/>
                  </a:lnTo>
                  <a:lnTo>
                    <a:pt x="64" y="137"/>
                  </a:lnTo>
                  <a:lnTo>
                    <a:pt x="45" y="133"/>
                  </a:lnTo>
                  <a:lnTo>
                    <a:pt x="25" y="128"/>
                  </a:lnTo>
                  <a:lnTo>
                    <a:pt x="5" y="119"/>
                  </a:lnTo>
                  <a:lnTo>
                    <a:pt x="1" y="113"/>
                  </a:lnTo>
                  <a:lnTo>
                    <a:pt x="0" y="103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16" y="93"/>
                  </a:lnTo>
                  <a:lnTo>
                    <a:pt x="32" y="99"/>
                  </a:lnTo>
                  <a:lnTo>
                    <a:pt x="48" y="104"/>
                  </a:lnTo>
                  <a:lnTo>
                    <a:pt x="65" y="108"/>
                  </a:lnTo>
                  <a:lnTo>
                    <a:pt x="83" y="110"/>
                  </a:lnTo>
                  <a:lnTo>
                    <a:pt x="100" y="111"/>
                  </a:lnTo>
                  <a:lnTo>
                    <a:pt x="117" y="111"/>
                  </a:lnTo>
                  <a:lnTo>
                    <a:pt x="136" y="111"/>
                  </a:lnTo>
                  <a:lnTo>
                    <a:pt x="153" y="110"/>
                  </a:lnTo>
                  <a:lnTo>
                    <a:pt x="170" y="107"/>
                  </a:lnTo>
                  <a:lnTo>
                    <a:pt x="187" y="104"/>
                  </a:lnTo>
                  <a:lnTo>
                    <a:pt x="205" y="101"/>
                  </a:lnTo>
                  <a:lnTo>
                    <a:pt x="222" y="96"/>
                  </a:lnTo>
                  <a:lnTo>
                    <a:pt x="239" y="92"/>
                  </a:lnTo>
                  <a:lnTo>
                    <a:pt x="255" y="87"/>
                  </a:lnTo>
                  <a:lnTo>
                    <a:pt x="271" y="81"/>
                  </a:lnTo>
                  <a:lnTo>
                    <a:pt x="286" y="75"/>
                  </a:lnTo>
                  <a:lnTo>
                    <a:pt x="301" y="66"/>
                  </a:lnTo>
                  <a:lnTo>
                    <a:pt x="315" y="58"/>
                  </a:lnTo>
                  <a:lnTo>
                    <a:pt x="329" y="48"/>
                  </a:lnTo>
                  <a:lnTo>
                    <a:pt x="342" y="38"/>
                  </a:lnTo>
                  <a:lnTo>
                    <a:pt x="354" y="26"/>
                  </a:lnTo>
                  <a:lnTo>
                    <a:pt x="367" y="13"/>
                  </a:lnTo>
                  <a:lnTo>
                    <a:pt x="379" y="0"/>
                  </a:lnTo>
                  <a:lnTo>
                    <a:pt x="375" y="12"/>
                  </a:lnTo>
                  <a:lnTo>
                    <a:pt x="369" y="24"/>
                  </a:lnTo>
                  <a:lnTo>
                    <a:pt x="361" y="34"/>
                  </a:lnTo>
                  <a:lnTo>
                    <a:pt x="352" y="45"/>
                  </a:lnTo>
                  <a:lnTo>
                    <a:pt x="342" y="54"/>
                  </a:lnTo>
                  <a:lnTo>
                    <a:pt x="330" y="63"/>
                  </a:lnTo>
                  <a:lnTo>
                    <a:pt x="320" y="72"/>
                  </a:lnTo>
                  <a:lnTo>
                    <a:pt x="310" y="8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2" name="Freeform 46"/>
            <p:cNvSpPr>
              <a:spLocks/>
            </p:cNvSpPr>
            <p:nvPr/>
          </p:nvSpPr>
          <p:spPr bwMode="auto">
            <a:xfrm>
              <a:off x="1929" y="3381"/>
              <a:ext cx="172" cy="130"/>
            </a:xfrm>
            <a:custGeom>
              <a:avLst/>
              <a:gdLst>
                <a:gd name="T0" fmla="*/ 317 w 343"/>
                <a:gd name="T1" fmla="*/ 169 h 259"/>
                <a:gd name="T2" fmla="*/ 334 w 343"/>
                <a:gd name="T3" fmla="*/ 189 h 259"/>
                <a:gd name="T4" fmla="*/ 343 w 343"/>
                <a:gd name="T5" fmla="*/ 209 h 259"/>
                <a:gd name="T6" fmla="*/ 306 w 343"/>
                <a:gd name="T7" fmla="*/ 252 h 259"/>
                <a:gd name="T8" fmla="*/ 253 w 343"/>
                <a:gd name="T9" fmla="*/ 258 h 259"/>
                <a:gd name="T10" fmla="*/ 207 w 343"/>
                <a:gd name="T11" fmla="*/ 258 h 259"/>
                <a:gd name="T12" fmla="*/ 167 w 343"/>
                <a:gd name="T13" fmla="*/ 248 h 259"/>
                <a:gd name="T14" fmla="*/ 135 w 343"/>
                <a:gd name="T15" fmla="*/ 225 h 259"/>
                <a:gd name="T16" fmla="*/ 111 w 343"/>
                <a:gd name="T17" fmla="*/ 185 h 259"/>
                <a:gd name="T18" fmla="*/ 83 w 343"/>
                <a:gd name="T19" fmla="*/ 183 h 259"/>
                <a:gd name="T20" fmla="*/ 58 w 343"/>
                <a:gd name="T21" fmla="*/ 176 h 259"/>
                <a:gd name="T22" fmla="*/ 36 w 343"/>
                <a:gd name="T23" fmla="*/ 179 h 259"/>
                <a:gd name="T24" fmla="*/ 22 w 343"/>
                <a:gd name="T25" fmla="*/ 191 h 259"/>
                <a:gd name="T26" fmla="*/ 6 w 343"/>
                <a:gd name="T27" fmla="*/ 201 h 259"/>
                <a:gd name="T28" fmla="*/ 2 w 343"/>
                <a:gd name="T29" fmla="*/ 182 h 259"/>
                <a:gd name="T30" fmla="*/ 10 w 343"/>
                <a:gd name="T31" fmla="*/ 140 h 259"/>
                <a:gd name="T32" fmla="*/ 40 w 343"/>
                <a:gd name="T33" fmla="*/ 118 h 259"/>
                <a:gd name="T34" fmla="*/ 76 w 343"/>
                <a:gd name="T35" fmla="*/ 125 h 259"/>
                <a:gd name="T36" fmla="*/ 99 w 343"/>
                <a:gd name="T37" fmla="*/ 138 h 259"/>
                <a:gd name="T38" fmla="*/ 121 w 343"/>
                <a:gd name="T39" fmla="*/ 140 h 259"/>
                <a:gd name="T40" fmla="*/ 130 w 343"/>
                <a:gd name="T41" fmla="*/ 129 h 259"/>
                <a:gd name="T42" fmla="*/ 109 w 343"/>
                <a:gd name="T43" fmla="*/ 123 h 259"/>
                <a:gd name="T44" fmla="*/ 85 w 343"/>
                <a:gd name="T45" fmla="*/ 111 h 259"/>
                <a:gd name="T46" fmla="*/ 53 w 343"/>
                <a:gd name="T47" fmla="*/ 103 h 259"/>
                <a:gd name="T48" fmla="*/ 22 w 343"/>
                <a:gd name="T49" fmla="*/ 111 h 259"/>
                <a:gd name="T50" fmla="*/ 33 w 343"/>
                <a:gd name="T51" fmla="*/ 93 h 259"/>
                <a:gd name="T52" fmla="*/ 51 w 343"/>
                <a:gd name="T53" fmla="*/ 79 h 259"/>
                <a:gd name="T54" fmla="*/ 78 w 343"/>
                <a:gd name="T55" fmla="*/ 70 h 259"/>
                <a:gd name="T56" fmla="*/ 116 w 343"/>
                <a:gd name="T57" fmla="*/ 73 h 259"/>
                <a:gd name="T58" fmla="*/ 147 w 343"/>
                <a:gd name="T59" fmla="*/ 66 h 259"/>
                <a:gd name="T60" fmla="*/ 145 w 343"/>
                <a:gd name="T61" fmla="*/ 53 h 259"/>
                <a:gd name="T62" fmla="*/ 123 w 343"/>
                <a:gd name="T63" fmla="*/ 56 h 259"/>
                <a:gd name="T64" fmla="*/ 96 w 343"/>
                <a:gd name="T65" fmla="*/ 56 h 259"/>
                <a:gd name="T66" fmla="*/ 68 w 343"/>
                <a:gd name="T67" fmla="*/ 53 h 259"/>
                <a:gd name="T68" fmla="*/ 71 w 343"/>
                <a:gd name="T69" fmla="*/ 37 h 259"/>
                <a:gd name="T70" fmla="*/ 98 w 343"/>
                <a:gd name="T71" fmla="*/ 30 h 259"/>
                <a:gd name="T72" fmla="*/ 120 w 343"/>
                <a:gd name="T73" fmla="*/ 33 h 259"/>
                <a:gd name="T74" fmla="*/ 140 w 343"/>
                <a:gd name="T75" fmla="*/ 31 h 259"/>
                <a:gd name="T76" fmla="*/ 136 w 343"/>
                <a:gd name="T77" fmla="*/ 19 h 259"/>
                <a:gd name="T78" fmla="*/ 114 w 343"/>
                <a:gd name="T79" fmla="*/ 15 h 259"/>
                <a:gd name="T80" fmla="*/ 93 w 343"/>
                <a:gd name="T81" fmla="*/ 10 h 259"/>
                <a:gd name="T82" fmla="*/ 155 w 343"/>
                <a:gd name="T83" fmla="*/ 13 h 259"/>
                <a:gd name="T84" fmla="*/ 193 w 343"/>
                <a:gd name="T85" fmla="*/ 33 h 259"/>
                <a:gd name="T86" fmla="*/ 231 w 343"/>
                <a:gd name="T87" fmla="*/ 4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3" h="259">
                  <a:moveTo>
                    <a:pt x="231" y="49"/>
                  </a:moveTo>
                  <a:lnTo>
                    <a:pt x="313" y="162"/>
                  </a:lnTo>
                  <a:lnTo>
                    <a:pt x="317" y="169"/>
                  </a:lnTo>
                  <a:lnTo>
                    <a:pt x="323" y="175"/>
                  </a:lnTo>
                  <a:lnTo>
                    <a:pt x="328" y="182"/>
                  </a:lnTo>
                  <a:lnTo>
                    <a:pt x="334" y="189"/>
                  </a:lnTo>
                  <a:lnTo>
                    <a:pt x="339" y="195"/>
                  </a:lnTo>
                  <a:lnTo>
                    <a:pt x="342" y="202"/>
                  </a:lnTo>
                  <a:lnTo>
                    <a:pt x="343" y="209"/>
                  </a:lnTo>
                  <a:lnTo>
                    <a:pt x="341" y="217"/>
                  </a:lnTo>
                  <a:lnTo>
                    <a:pt x="325" y="248"/>
                  </a:lnTo>
                  <a:lnTo>
                    <a:pt x="306" y="252"/>
                  </a:lnTo>
                  <a:lnTo>
                    <a:pt x="288" y="254"/>
                  </a:lnTo>
                  <a:lnTo>
                    <a:pt x="271" y="257"/>
                  </a:lnTo>
                  <a:lnTo>
                    <a:pt x="253" y="258"/>
                  </a:lnTo>
                  <a:lnTo>
                    <a:pt x="237" y="259"/>
                  </a:lnTo>
                  <a:lnTo>
                    <a:pt x="222" y="259"/>
                  </a:lnTo>
                  <a:lnTo>
                    <a:pt x="207" y="258"/>
                  </a:lnTo>
                  <a:lnTo>
                    <a:pt x="193" y="257"/>
                  </a:lnTo>
                  <a:lnTo>
                    <a:pt x="180" y="253"/>
                  </a:lnTo>
                  <a:lnTo>
                    <a:pt x="167" y="248"/>
                  </a:lnTo>
                  <a:lnTo>
                    <a:pt x="155" y="243"/>
                  </a:lnTo>
                  <a:lnTo>
                    <a:pt x="144" y="235"/>
                  </a:lnTo>
                  <a:lnTo>
                    <a:pt x="135" y="225"/>
                  </a:lnTo>
                  <a:lnTo>
                    <a:pt x="125" y="214"/>
                  </a:lnTo>
                  <a:lnTo>
                    <a:pt x="117" y="200"/>
                  </a:lnTo>
                  <a:lnTo>
                    <a:pt x="111" y="185"/>
                  </a:lnTo>
                  <a:lnTo>
                    <a:pt x="101" y="185"/>
                  </a:lnTo>
                  <a:lnTo>
                    <a:pt x="92" y="185"/>
                  </a:lnTo>
                  <a:lnTo>
                    <a:pt x="83" y="183"/>
                  </a:lnTo>
                  <a:lnTo>
                    <a:pt x="75" y="181"/>
                  </a:lnTo>
                  <a:lnTo>
                    <a:pt x="66" y="178"/>
                  </a:lnTo>
                  <a:lnTo>
                    <a:pt x="58" y="176"/>
                  </a:lnTo>
                  <a:lnTo>
                    <a:pt x="49" y="175"/>
                  </a:lnTo>
                  <a:lnTo>
                    <a:pt x="40" y="175"/>
                  </a:lnTo>
                  <a:lnTo>
                    <a:pt x="36" y="179"/>
                  </a:lnTo>
                  <a:lnTo>
                    <a:pt x="32" y="183"/>
                  </a:lnTo>
                  <a:lnTo>
                    <a:pt x="26" y="187"/>
                  </a:lnTo>
                  <a:lnTo>
                    <a:pt x="22" y="191"/>
                  </a:lnTo>
                  <a:lnTo>
                    <a:pt x="16" y="194"/>
                  </a:lnTo>
                  <a:lnTo>
                    <a:pt x="11" y="198"/>
                  </a:lnTo>
                  <a:lnTo>
                    <a:pt x="6" y="201"/>
                  </a:lnTo>
                  <a:lnTo>
                    <a:pt x="0" y="204"/>
                  </a:lnTo>
                  <a:lnTo>
                    <a:pt x="1" y="194"/>
                  </a:lnTo>
                  <a:lnTo>
                    <a:pt x="2" y="182"/>
                  </a:lnTo>
                  <a:lnTo>
                    <a:pt x="3" y="168"/>
                  </a:lnTo>
                  <a:lnTo>
                    <a:pt x="7" y="154"/>
                  </a:lnTo>
                  <a:lnTo>
                    <a:pt x="10" y="140"/>
                  </a:lnTo>
                  <a:lnTo>
                    <a:pt x="17" y="129"/>
                  </a:lnTo>
                  <a:lnTo>
                    <a:pt x="28" y="121"/>
                  </a:lnTo>
                  <a:lnTo>
                    <a:pt x="40" y="118"/>
                  </a:lnTo>
                  <a:lnTo>
                    <a:pt x="55" y="119"/>
                  </a:lnTo>
                  <a:lnTo>
                    <a:pt x="67" y="122"/>
                  </a:lnTo>
                  <a:lnTo>
                    <a:pt x="76" y="125"/>
                  </a:lnTo>
                  <a:lnTo>
                    <a:pt x="84" y="130"/>
                  </a:lnTo>
                  <a:lnTo>
                    <a:pt x="91" y="134"/>
                  </a:lnTo>
                  <a:lnTo>
                    <a:pt x="99" y="138"/>
                  </a:lnTo>
                  <a:lnTo>
                    <a:pt x="107" y="141"/>
                  </a:lnTo>
                  <a:lnTo>
                    <a:pt x="116" y="144"/>
                  </a:lnTo>
                  <a:lnTo>
                    <a:pt x="121" y="140"/>
                  </a:lnTo>
                  <a:lnTo>
                    <a:pt x="125" y="138"/>
                  </a:lnTo>
                  <a:lnTo>
                    <a:pt x="129" y="133"/>
                  </a:lnTo>
                  <a:lnTo>
                    <a:pt x="130" y="129"/>
                  </a:lnTo>
                  <a:lnTo>
                    <a:pt x="124" y="124"/>
                  </a:lnTo>
                  <a:lnTo>
                    <a:pt x="117" y="123"/>
                  </a:lnTo>
                  <a:lnTo>
                    <a:pt x="109" y="123"/>
                  </a:lnTo>
                  <a:lnTo>
                    <a:pt x="104" y="122"/>
                  </a:lnTo>
                  <a:lnTo>
                    <a:pt x="94" y="116"/>
                  </a:lnTo>
                  <a:lnTo>
                    <a:pt x="85" y="111"/>
                  </a:lnTo>
                  <a:lnTo>
                    <a:pt x="75" y="108"/>
                  </a:lnTo>
                  <a:lnTo>
                    <a:pt x="63" y="104"/>
                  </a:lnTo>
                  <a:lnTo>
                    <a:pt x="53" y="103"/>
                  </a:lnTo>
                  <a:lnTo>
                    <a:pt x="43" y="104"/>
                  </a:lnTo>
                  <a:lnTo>
                    <a:pt x="32" y="107"/>
                  </a:lnTo>
                  <a:lnTo>
                    <a:pt x="22" y="111"/>
                  </a:lnTo>
                  <a:lnTo>
                    <a:pt x="25" y="104"/>
                  </a:lnTo>
                  <a:lnTo>
                    <a:pt x="29" y="99"/>
                  </a:lnTo>
                  <a:lnTo>
                    <a:pt x="33" y="93"/>
                  </a:lnTo>
                  <a:lnTo>
                    <a:pt x="39" y="88"/>
                  </a:lnTo>
                  <a:lnTo>
                    <a:pt x="44" y="84"/>
                  </a:lnTo>
                  <a:lnTo>
                    <a:pt x="51" y="79"/>
                  </a:lnTo>
                  <a:lnTo>
                    <a:pt x="56" y="76"/>
                  </a:lnTo>
                  <a:lnTo>
                    <a:pt x="63" y="72"/>
                  </a:lnTo>
                  <a:lnTo>
                    <a:pt x="78" y="70"/>
                  </a:lnTo>
                  <a:lnTo>
                    <a:pt x="92" y="71"/>
                  </a:lnTo>
                  <a:lnTo>
                    <a:pt x="105" y="72"/>
                  </a:lnTo>
                  <a:lnTo>
                    <a:pt x="116" y="73"/>
                  </a:lnTo>
                  <a:lnTo>
                    <a:pt x="128" y="75"/>
                  </a:lnTo>
                  <a:lnTo>
                    <a:pt x="138" y="72"/>
                  </a:lnTo>
                  <a:lnTo>
                    <a:pt x="147" y="66"/>
                  </a:lnTo>
                  <a:lnTo>
                    <a:pt x="158" y="56"/>
                  </a:lnTo>
                  <a:lnTo>
                    <a:pt x="152" y="51"/>
                  </a:lnTo>
                  <a:lnTo>
                    <a:pt x="145" y="53"/>
                  </a:lnTo>
                  <a:lnTo>
                    <a:pt x="139" y="55"/>
                  </a:lnTo>
                  <a:lnTo>
                    <a:pt x="132" y="56"/>
                  </a:lnTo>
                  <a:lnTo>
                    <a:pt x="123" y="56"/>
                  </a:lnTo>
                  <a:lnTo>
                    <a:pt x="114" y="57"/>
                  </a:lnTo>
                  <a:lnTo>
                    <a:pt x="105" y="56"/>
                  </a:lnTo>
                  <a:lnTo>
                    <a:pt x="96" y="56"/>
                  </a:lnTo>
                  <a:lnTo>
                    <a:pt x="86" y="55"/>
                  </a:lnTo>
                  <a:lnTo>
                    <a:pt x="77" y="54"/>
                  </a:lnTo>
                  <a:lnTo>
                    <a:pt x="68" y="53"/>
                  </a:lnTo>
                  <a:lnTo>
                    <a:pt x="59" y="53"/>
                  </a:lnTo>
                  <a:lnTo>
                    <a:pt x="64" y="45"/>
                  </a:lnTo>
                  <a:lnTo>
                    <a:pt x="71" y="37"/>
                  </a:lnTo>
                  <a:lnTo>
                    <a:pt x="79" y="31"/>
                  </a:lnTo>
                  <a:lnTo>
                    <a:pt x="91" y="30"/>
                  </a:lnTo>
                  <a:lnTo>
                    <a:pt x="98" y="30"/>
                  </a:lnTo>
                  <a:lnTo>
                    <a:pt x="105" y="31"/>
                  </a:lnTo>
                  <a:lnTo>
                    <a:pt x="113" y="32"/>
                  </a:lnTo>
                  <a:lnTo>
                    <a:pt x="120" y="33"/>
                  </a:lnTo>
                  <a:lnTo>
                    <a:pt x="127" y="33"/>
                  </a:lnTo>
                  <a:lnTo>
                    <a:pt x="134" y="32"/>
                  </a:lnTo>
                  <a:lnTo>
                    <a:pt x="140" y="31"/>
                  </a:lnTo>
                  <a:lnTo>
                    <a:pt x="146" y="26"/>
                  </a:lnTo>
                  <a:lnTo>
                    <a:pt x="142" y="23"/>
                  </a:lnTo>
                  <a:lnTo>
                    <a:pt x="136" y="19"/>
                  </a:lnTo>
                  <a:lnTo>
                    <a:pt x="129" y="17"/>
                  </a:lnTo>
                  <a:lnTo>
                    <a:pt x="122" y="16"/>
                  </a:lnTo>
                  <a:lnTo>
                    <a:pt x="114" y="15"/>
                  </a:lnTo>
                  <a:lnTo>
                    <a:pt x="106" y="13"/>
                  </a:lnTo>
                  <a:lnTo>
                    <a:pt x="99" y="12"/>
                  </a:lnTo>
                  <a:lnTo>
                    <a:pt x="93" y="10"/>
                  </a:lnTo>
                  <a:lnTo>
                    <a:pt x="130" y="0"/>
                  </a:lnTo>
                  <a:lnTo>
                    <a:pt x="143" y="7"/>
                  </a:lnTo>
                  <a:lnTo>
                    <a:pt x="155" y="13"/>
                  </a:lnTo>
                  <a:lnTo>
                    <a:pt x="168" y="20"/>
                  </a:lnTo>
                  <a:lnTo>
                    <a:pt x="181" y="26"/>
                  </a:lnTo>
                  <a:lnTo>
                    <a:pt x="193" y="33"/>
                  </a:lnTo>
                  <a:lnTo>
                    <a:pt x="206" y="39"/>
                  </a:lnTo>
                  <a:lnTo>
                    <a:pt x="219" y="43"/>
                  </a:lnTo>
                  <a:lnTo>
                    <a:pt x="231" y="4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3" name="Freeform 47"/>
            <p:cNvSpPr>
              <a:spLocks/>
            </p:cNvSpPr>
            <p:nvPr/>
          </p:nvSpPr>
          <p:spPr bwMode="auto">
            <a:xfrm>
              <a:off x="1726" y="3446"/>
              <a:ext cx="555" cy="220"/>
            </a:xfrm>
            <a:custGeom>
              <a:avLst/>
              <a:gdLst>
                <a:gd name="T0" fmla="*/ 137 w 1111"/>
                <a:gd name="T1" fmla="*/ 133 h 440"/>
                <a:gd name="T2" fmla="*/ 143 w 1111"/>
                <a:gd name="T3" fmla="*/ 186 h 440"/>
                <a:gd name="T4" fmla="*/ 649 w 1111"/>
                <a:gd name="T5" fmla="*/ 237 h 440"/>
                <a:gd name="T6" fmla="*/ 659 w 1111"/>
                <a:gd name="T7" fmla="*/ 216 h 440"/>
                <a:gd name="T8" fmla="*/ 667 w 1111"/>
                <a:gd name="T9" fmla="*/ 196 h 440"/>
                <a:gd name="T10" fmla="*/ 676 w 1111"/>
                <a:gd name="T11" fmla="*/ 174 h 440"/>
                <a:gd name="T12" fmla="*/ 686 w 1111"/>
                <a:gd name="T13" fmla="*/ 152 h 440"/>
                <a:gd name="T14" fmla="*/ 696 w 1111"/>
                <a:gd name="T15" fmla="*/ 149 h 440"/>
                <a:gd name="T16" fmla="*/ 707 w 1111"/>
                <a:gd name="T17" fmla="*/ 151 h 440"/>
                <a:gd name="T18" fmla="*/ 705 w 1111"/>
                <a:gd name="T19" fmla="*/ 169 h 440"/>
                <a:gd name="T20" fmla="*/ 709 w 1111"/>
                <a:gd name="T21" fmla="*/ 186 h 440"/>
                <a:gd name="T22" fmla="*/ 714 w 1111"/>
                <a:gd name="T23" fmla="*/ 197 h 440"/>
                <a:gd name="T24" fmla="*/ 719 w 1111"/>
                <a:gd name="T25" fmla="*/ 201 h 440"/>
                <a:gd name="T26" fmla="*/ 748 w 1111"/>
                <a:gd name="T27" fmla="*/ 221 h 440"/>
                <a:gd name="T28" fmla="*/ 781 w 1111"/>
                <a:gd name="T29" fmla="*/ 231 h 440"/>
                <a:gd name="T30" fmla="*/ 816 w 1111"/>
                <a:gd name="T31" fmla="*/ 237 h 440"/>
                <a:gd name="T32" fmla="*/ 850 w 1111"/>
                <a:gd name="T33" fmla="*/ 245 h 440"/>
                <a:gd name="T34" fmla="*/ 873 w 1111"/>
                <a:gd name="T35" fmla="*/ 274 h 440"/>
                <a:gd name="T36" fmla="*/ 898 w 1111"/>
                <a:gd name="T37" fmla="*/ 298 h 440"/>
                <a:gd name="T38" fmla="*/ 924 w 1111"/>
                <a:gd name="T39" fmla="*/ 316 h 440"/>
                <a:gd name="T40" fmla="*/ 953 w 1111"/>
                <a:gd name="T41" fmla="*/ 329 h 440"/>
                <a:gd name="T42" fmla="*/ 985 w 1111"/>
                <a:gd name="T43" fmla="*/ 338 h 440"/>
                <a:gd name="T44" fmla="*/ 1022 w 1111"/>
                <a:gd name="T45" fmla="*/ 344 h 440"/>
                <a:gd name="T46" fmla="*/ 1064 w 1111"/>
                <a:gd name="T47" fmla="*/ 345 h 440"/>
                <a:gd name="T48" fmla="*/ 1111 w 1111"/>
                <a:gd name="T49" fmla="*/ 344 h 440"/>
                <a:gd name="T50" fmla="*/ 1104 w 1111"/>
                <a:gd name="T51" fmla="*/ 391 h 440"/>
                <a:gd name="T52" fmla="*/ 1089 w 1111"/>
                <a:gd name="T53" fmla="*/ 436 h 440"/>
                <a:gd name="T54" fmla="*/ 819 w 1111"/>
                <a:gd name="T55" fmla="*/ 440 h 440"/>
                <a:gd name="T56" fmla="*/ 224 w 1111"/>
                <a:gd name="T57" fmla="*/ 398 h 440"/>
                <a:gd name="T58" fmla="*/ 5 w 1111"/>
                <a:gd name="T59" fmla="*/ 372 h 440"/>
                <a:gd name="T60" fmla="*/ 10 w 1111"/>
                <a:gd name="T61" fmla="*/ 19 h 440"/>
                <a:gd name="T62" fmla="*/ 32 w 1111"/>
                <a:gd name="T63" fmla="*/ 24 h 440"/>
                <a:gd name="T64" fmla="*/ 53 w 1111"/>
                <a:gd name="T65" fmla="*/ 30 h 440"/>
                <a:gd name="T66" fmla="*/ 73 w 1111"/>
                <a:gd name="T67" fmla="*/ 34 h 440"/>
                <a:gd name="T68" fmla="*/ 105 w 1111"/>
                <a:gd name="T69" fmla="*/ 34 h 440"/>
                <a:gd name="T70" fmla="*/ 150 w 1111"/>
                <a:gd name="T71" fmla="*/ 28 h 440"/>
                <a:gd name="T72" fmla="*/ 192 w 1111"/>
                <a:gd name="T73" fmla="*/ 19 h 440"/>
                <a:gd name="T74" fmla="*/ 234 w 1111"/>
                <a:gd name="T75" fmla="*/ 8 h 440"/>
                <a:gd name="T76" fmla="*/ 241 w 1111"/>
                <a:gd name="T77" fmla="*/ 12 h 440"/>
                <a:gd name="T78" fmla="*/ 213 w 1111"/>
                <a:gd name="T79" fmla="*/ 40 h 440"/>
                <a:gd name="T80" fmla="*/ 184 w 1111"/>
                <a:gd name="T81" fmla="*/ 68 h 440"/>
                <a:gd name="T82" fmla="*/ 157 w 1111"/>
                <a:gd name="T83" fmla="*/ 9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1" h="440">
                  <a:moveTo>
                    <a:pt x="144" y="109"/>
                  </a:moveTo>
                  <a:lnTo>
                    <a:pt x="137" y="133"/>
                  </a:lnTo>
                  <a:lnTo>
                    <a:pt x="137" y="161"/>
                  </a:lnTo>
                  <a:lnTo>
                    <a:pt x="143" y="186"/>
                  </a:lnTo>
                  <a:lnTo>
                    <a:pt x="158" y="206"/>
                  </a:lnTo>
                  <a:lnTo>
                    <a:pt x="649" y="237"/>
                  </a:lnTo>
                  <a:lnTo>
                    <a:pt x="653" y="227"/>
                  </a:lnTo>
                  <a:lnTo>
                    <a:pt x="659" y="216"/>
                  </a:lnTo>
                  <a:lnTo>
                    <a:pt x="663" y="206"/>
                  </a:lnTo>
                  <a:lnTo>
                    <a:pt x="667" y="196"/>
                  </a:lnTo>
                  <a:lnTo>
                    <a:pt x="672" y="184"/>
                  </a:lnTo>
                  <a:lnTo>
                    <a:pt x="676" y="174"/>
                  </a:lnTo>
                  <a:lnTo>
                    <a:pt x="681" y="162"/>
                  </a:lnTo>
                  <a:lnTo>
                    <a:pt x="686" y="152"/>
                  </a:lnTo>
                  <a:lnTo>
                    <a:pt x="690" y="151"/>
                  </a:lnTo>
                  <a:lnTo>
                    <a:pt x="696" y="149"/>
                  </a:lnTo>
                  <a:lnTo>
                    <a:pt x="702" y="151"/>
                  </a:lnTo>
                  <a:lnTo>
                    <a:pt x="707" y="151"/>
                  </a:lnTo>
                  <a:lnTo>
                    <a:pt x="706" y="160"/>
                  </a:lnTo>
                  <a:lnTo>
                    <a:pt x="705" y="169"/>
                  </a:lnTo>
                  <a:lnTo>
                    <a:pt x="705" y="177"/>
                  </a:lnTo>
                  <a:lnTo>
                    <a:pt x="709" y="186"/>
                  </a:lnTo>
                  <a:lnTo>
                    <a:pt x="712" y="193"/>
                  </a:lnTo>
                  <a:lnTo>
                    <a:pt x="714" y="197"/>
                  </a:lnTo>
                  <a:lnTo>
                    <a:pt x="717" y="198"/>
                  </a:lnTo>
                  <a:lnTo>
                    <a:pt x="719" y="201"/>
                  </a:lnTo>
                  <a:lnTo>
                    <a:pt x="733" y="213"/>
                  </a:lnTo>
                  <a:lnTo>
                    <a:pt x="748" y="221"/>
                  </a:lnTo>
                  <a:lnTo>
                    <a:pt x="764" y="227"/>
                  </a:lnTo>
                  <a:lnTo>
                    <a:pt x="781" y="231"/>
                  </a:lnTo>
                  <a:lnTo>
                    <a:pt x="798" y="235"/>
                  </a:lnTo>
                  <a:lnTo>
                    <a:pt x="816" y="237"/>
                  </a:lnTo>
                  <a:lnTo>
                    <a:pt x="833" y="240"/>
                  </a:lnTo>
                  <a:lnTo>
                    <a:pt x="850" y="245"/>
                  </a:lnTo>
                  <a:lnTo>
                    <a:pt x="862" y="260"/>
                  </a:lnTo>
                  <a:lnTo>
                    <a:pt x="873" y="274"/>
                  </a:lnTo>
                  <a:lnTo>
                    <a:pt x="886" y="287"/>
                  </a:lnTo>
                  <a:lnTo>
                    <a:pt x="898" y="298"/>
                  </a:lnTo>
                  <a:lnTo>
                    <a:pt x="911" y="307"/>
                  </a:lnTo>
                  <a:lnTo>
                    <a:pt x="924" y="316"/>
                  </a:lnTo>
                  <a:lnTo>
                    <a:pt x="938" y="323"/>
                  </a:lnTo>
                  <a:lnTo>
                    <a:pt x="953" y="329"/>
                  </a:lnTo>
                  <a:lnTo>
                    <a:pt x="969" y="335"/>
                  </a:lnTo>
                  <a:lnTo>
                    <a:pt x="985" y="338"/>
                  </a:lnTo>
                  <a:lnTo>
                    <a:pt x="1004" y="342"/>
                  </a:lnTo>
                  <a:lnTo>
                    <a:pt x="1022" y="344"/>
                  </a:lnTo>
                  <a:lnTo>
                    <a:pt x="1043" y="345"/>
                  </a:lnTo>
                  <a:lnTo>
                    <a:pt x="1064" y="345"/>
                  </a:lnTo>
                  <a:lnTo>
                    <a:pt x="1087" y="345"/>
                  </a:lnTo>
                  <a:lnTo>
                    <a:pt x="1111" y="344"/>
                  </a:lnTo>
                  <a:lnTo>
                    <a:pt x="1110" y="368"/>
                  </a:lnTo>
                  <a:lnTo>
                    <a:pt x="1104" y="391"/>
                  </a:lnTo>
                  <a:lnTo>
                    <a:pt x="1096" y="414"/>
                  </a:lnTo>
                  <a:lnTo>
                    <a:pt x="1089" y="436"/>
                  </a:lnTo>
                  <a:lnTo>
                    <a:pt x="1059" y="440"/>
                  </a:lnTo>
                  <a:lnTo>
                    <a:pt x="819" y="440"/>
                  </a:lnTo>
                  <a:lnTo>
                    <a:pt x="545" y="427"/>
                  </a:lnTo>
                  <a:lnTo>
                    <a:pt x="224" y="398"/>
                  </a:lnTo>
                  <a:lnTo>
                    <a:pt x="29" y="376"/>
                  </a:lnTo>
                  <a:lnTo>
                    <a:pt x="5" y="372"/>
                  </a:lnTo>
                  <a:lnTo>
                    <a:pt x="0" y="18"/>
                  </a:lnTo>
                  <a:lnTo>
                    <a:pt x="10" y="19"/>
                  </a:lnTo>
                  <a:lnTo>
                    <a:pt x="22" y="22"/>
                  </a:lnTo>
                  <a:lnTo>
                    <a:pt x="32" y="24"/>
                  </a:lnTo>
                  <a:lnTo>
                    <a:pt x="43" y="27"/>
                  </a:lnTo>
                  <a:lnTo>
                    <a:pt x="53" y="30"/>
                  </a:lnTo>
                  <a:lnTo>
                    <a:pt x="63" y="32"/>
                  </a:lnTo>
                  <a:lnTo>
                    <a:pt x="73" y="34"/>
                  </a:lnTo>
                  <a:lnTo>
                    <a:pt x="83" y="37"/>
                  </a:lnTo>
                  <a:lnTo>
                    <a:pt x="105" y="34"/>
                  </a:lnTo>
                  <a:lnTo>
                    <a:pt x="128" y="31"/>
                  </a:lnTo>
                  <a:lnTo>
                    <a:pt x="150" y="28"/>
                  </a:lnTo>
                  <a:lnTo>
                    <a:pt x="172" y="24"/>
                  </a:lnTo>
                  <a:lnTo>
                    <a:pt x="192" y="19"/>
                  </a:lnTo>
                  <a:lnTo>
                    <a:pt x="213" y="15"/>
                  </a:lnTo>
                  <a:lnTo>
                    <a:pt x="234" y="8"/>
                  </a:lnTo>
                  <a:lnTo>
                    <a:pt x="254" y="0"/>
                  </a:lnTo>
                  <a:lnTo>
                    <a:pt x="241" y="12"/>
                  </a:lnTo>
                  <a:lnTo>
                    <a:pt x="227" y="26"/>
                  </a:lnTo>
                  <a:lnTo>
                    <a:pt x="213" y="40"/>
                  </a:lnTo>
                  <a:lnTo>
                    <a:pt x="199" y="54"/>
                  </a:lnTo>
                  <a:lnTo>
                    <a:pt x="184" y="68"/>
                  </a:lnTo>
                  <a:lnTo>
                    <a:pt x="171" y="81"/>
                  </a:lnTo>
                  <a:lnTo>
                    <a:pt x="157" y="95"/>
                  </a:lnTo>
                  <a:lnTo>
                    <a:pt x="144" y="109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4" name="Freeform 48"/>
            <p:cNvSpPr>
              <a:spLocks/>
            </p:cNvSpPr>
            <p:nvPr/>
          </p:nvSpPr>
          <p:spPr bwMode="auto">
            <a:xfrm>
              <a:off x="1807" y="3510"/>
              <a:ext cx="227" cy="42"/>
            </a:xfrm>
            <a:custGeom>
              <a:avLst/>
              <a:gdLst>
                <a:gd name="T0" fmla="*/ 454 w 456"/>
                <a:gd name="T1" fmla="*/ 69 h 83"/>
                <a:gd name="T2" fmla="*/ 456 w 456"/>
                <a:gd name="T3" fmla="*/ 83 h 83"/>
                <a:gd name="T4" fmla="*/ 6 w 456"/>
                <a:gd name="T5" fmla="*/ 48 h 83"/>
                <a:gd name="T6" fmla="*/ 5 w 456"/>
                <a:gd name="T7" fmla="*/ 39 h 83"/>
                <a:gd name="T8" fmla="*/ 2 w 456"/>
                <a:gd name="T9" fmla="*/ 27 h 83"/>
                <a:gd name="T10" fmla="*/ 0 w 456"/>
                <a:gd name="T11" fmla="*/ 17 h 83"/>
                <a:gd name="T12" fmla="*/ 3 w 456"/>
                <a:gd name="T13" fmla="*/ 8 h 83"/>
                <a:gd name="T14" fmla="*/ 6 w 456"/>
                <a:gd name="T15" fmla="*/ 3 h 83"/>
                <a:gd name="T16" fmla="*/ 11 w 456"/>
                <a:gd name="T17" fmla="*/ 1 h 83"/>
                <a:gd name="T18" fmla="*/ 17 w 456"/>
                <a:gd name="T19" fmla="*/ 0 h 83"/>
                <a:gd name="T20" fmla="*/ 22 w 456"/>
                <a:gd name="T21" fmla="*/ 0 h 83"/>
                <a:gd name="T22" fmla="*/ 28 w 456"/>
                <a:gd name="T23" fmla="*/ 1 h 83"/>
                <a:gd name="T24" fmla="*/ 35 w 456"/>
                <a:gd name="T25" fmla="*/ 2 h 83"/>
                <a:gd name="T26" fmla="*/ 41 w 456"/>
                <a:gd name="T27" fmla="*/ 3 h 83"/>
                <a:gd name="T28" fmla="*/ 47 w 456"/>
                <a:gd name="T29" fmla="*/ 3 h 83"/>
                <a:gd name="T30" fmla="*/ 51 w 456"/>
                <a:gd name="T31" fmla="*/ 3 h 83"/>
                <a:gd name="T32" fmla="*/ 64 w 456"/>
                <a:gd name="T33" fmla="*/ 5 h 83"/>
                <a:gd name="T34" fmla="*/ 83 w 456"/>
                <a:gd name="T35" fmla="*/ 8 h 83"/>
                <a:gd name="T36" fmla="*/ 110 w 456"/>
                <a:gd name="T37" fmla="*/ 10 h 83"/>
                <a:gd name="T38" fmla="*/ 140 w 456"/>
                <a:gd name="T39" fmla="*/ 15 h 83"/>
                <a:gd name="T40" fmla="*/ 174 w 456"/>
                <a:gd name="T41" fmla="*/ 18 h 83"/>
                <a:gd name="T42" fmla="*/ 210 w 456"/>
                <a:gd name="T43" fmla="*/ 23 h 83"/>
                <a:gd name="T44" fmla="*/ 248 w 456"/>
                <a:gd name="T45" fmla="*/ 28 h 83"/>
                <a:gd name="T46" fmla="*/ 286 w 456"/>
                <a:gd name="T47" fmla="*/ 33 h 83"/>
                <a:gd name="T48" fmla="*/ 323 w 456"/>
                <a:gd name="T49" fmla="*/ 39 h 83"/>
                <a:gd name="T50" fmla="*/ 358 w 456"/>
                <a:gd name="T51" fmla="*/ 45 h 83"/>
                <a:gd name="T52" fmla="*/ 389 w 456"/>
                <a:gd name="T53" fmla="*/ 49 h 83"/>
                <a:gd name="T54" fmla="*/ 414 w 456"/>
                <a:gd name="T55" fmla="*/ 55 h 83"/>
                <a:gd name="T56" fmla="*/ 435 w 456"/>
                <a:gd name="T57" fmla="*/ 60 h 83"/>
                <a:gd name="T58" fmla="*/ 449 w 456"/>
                <a:gd name="T59" fmla="*/ 64 h 83"/>
                <a:gd name="T60" fmla="*/ 454 w 456"/>
                <a:gd name="T61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6" h="83">
                  <a:moveTo>
                    <a:pt x="454" y="69"/>
                  </a:moveTo>
                  <a:lnTo>
                    <a:pt x="456" y="83"/>
                  </a:lnTo>
                  <a:lnTo>
                    <a:pt x="6" y="48"/>
                  </a:lnTo>
                  <a:lnTo>
                    <a:pt x="5" y="39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2"/>
                  </a:lnTo>
                  <a:lnTo>
                    <a:pt x="41" y="3"/>
                  </a:lnTo>
                  <a:lnTo>
                    <a:pt x="47" y="3"/>
                  </a:lnTo>
                  <a:lnTo>
                    <a:pt x="51" y="3"/>
                  </a:lnTo>
                  <a:lnTo>
                    <a:pt x="64" y="5"/>
                  </a:lnTo>
                  <a:lnTo>
                    <a:pt x="83" y="8"/>
                  </a:lnTo>
                  <a:lnTo>
                    <a:pt x="110" y="10"/>
                  </a:lnTo>
                  <a:lnTo>
                    <a:pt x="140" y="15"/>
                  </a:lnTo>
                  <a:lnTo>
                    <a:pt x="174" y="18"/>
                  </a:lnTo>
                  <a:lnTo>
                    <a:pt x="210" y="23"/>
                  </a:lnTo>
                  <a:lnTo>
                    <a:pt x="248" y="28"/>
                  </a:lnTo>
                  <a:lnTo>
                    <a:pt x="286" y="33"/>
                  </a:lnTo>
                  <a:lnTo>
                    <a:pt x="323" y="39"/>
                  </a:lnTo>
                  <a:lnTo>
                    <a:pt x="358" y="45"/>
                  </a:lnTo>
                  <a:lnTo>
                    <a:pt x="389" y="49"/>
                  </a:lnTo>
                  <a:lnTo>
                    <a:pt x="414" y="55"/>
                  </a:lnTo>
                  <a:lnTo>
                    <a:pt x="435" y="60"/>
                  </a:lnTo>
                  <a:lnTo>
                    <a:pt x="449" y="64"/>
                  </a:lnTo>
                  <a:lnTo>
                    <a:pt x="454" y="6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5" name="Freeform 49"/>
            <p:cNvSpPr>
              <a:spLocks/>
            </p:cNvSpPr>
            <p:nvPr/>
          </p:nvSpPr>
          <p:spPr bwMode="auto">
            <a:xfrm>
              <a:off x="2042" y="3522"/>
              <a:ext cx="14" cy="30"/>
            </a:xfrm>
            <a:custGeom>
              <a:avLst/>
              <a:gdLst>
                <a:gd name="T0" fmla="*/ 26 w 27"/>
                <a:gd name="T1" fmla="*/ 0 h 59"/>
                <a:gd name="T2" fmla="*/ 27 w 27"/>
                <a:gd name="T3" fmla="*/ 13 h 59"/>
                <a:gd name="T4" fmla="*/ 24 w 27"/>
                <a:gd name="T5" fmla="*/ 30 h 59"/>
                <a:gd name="T6" fmla="*/ 17 w 27"/>
                <a:gd name="T7" fmla="*/ 47 h 59"/>
                <a:gd name="T8" fmla="*/ 9 w 27"/>
                <a:gd name="T9" fmla="*/ 59 h 59"/>
                <a:gd name="T10" fmla="*/ 8 w 27"/>
                <a:gd name="T11" fmla="*/ 49 h 59"/>
                <a:gd name="T12" fmla="*/ 4 w 27"/>
                <a:gd name="T13" fmla="*/ 44 h 59"/>
                <a:gd name="T14" fmla="*/ 2 w 27"/>
                <a:gd name="T15" fmla="*/ 39 h 59"/>
                <a:gd name="T16" fmla="*/ 0 w 27"/>
                <a:gd name="T17" fmla="*/ 32 h 59"/>
                <a:gd name="T18" fmla="*/ 26 w 27"/>
                <a:gd name="T1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9">
                  <a:moveTo>
                    <a:pt x="26" y="0"/>
                  </a:moveTo>
                  <a:lnTo>
                    <a:pt x="27" y="13"/>
                  </a:lnTo>
                  <a:lnTo>
                    <a:pt x="24" y="30"/>
                  </a:lnTo>
                  <a:lnTo>
                    <a:pt x="17" y="47"/>
                  </a:lnTo>
                  <a:lnTo>
                    <a:pt x="9" y="59"/>
                  </a:lnTo>
                  <a:lnTo>
                    <a:pt x="8" y="49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6" name="Freeform 50"/>
            <p:cNvSpPr>
              <a:spLocks/>
            </p:cNvSpPr>
            <p:nvPr/>
          </p:nvSpPr>
          <p:spPr bwMode="auto">
            <a:xfrm>
              <a:off x="1728" y="3643"/>
              <a:ext cx="537" cy="52"/>
            </a:xfrm>
            <a:custGeom>
              <a:avLst/>
              <a:gdLst>
                <a:gd name="T0" fmla="*/ 85 w 1075"/>
                <a:gd name="T1" fmla="*/ 16 h 103"/>
                <a:gd name="T2" fmla="*/ 268 w 1075"/>
                <a:gd name="T3" fmla="*/ 38 h 103"/>
                <a:gd name="T4" fmla="*/ 630 w 1075"/>
                <a:gd name="T5" fmla="*/ 67 h 103"/>
                <a:gd name="T6" fmla="*/ 928 w 1075"/>
                <a:gd name="T7" fmla="*/ 74 h 103"/>
                <a:gd name="T8" fmla="*/ 1075 w 1075"/>
                <a:gd name="T9" fmla="*/ 70 h 103"/>
                <a:gd name="T10" fmla="*/ 1073 w 1075"/>
                <a:gd name="T11" fmla="*/ 77 h 103"/>
                <a:gd name="T12" fmla="*/ 1072 w 1075"/>
                <a:gd name="T13" fmla="*/ 85 h 103"/>
                <a:gd name="T14" fmla="*/ 1071 w 1075"/>
                <a:gd name="T15" fmla="*/ 92 h 103"/>
                <a:gd name="T16" fmla="*/ 1070 w 1075"/>
                <a:gd name="T17" fmla="*/ 100 h 103"/>
                <a:gd name="T18" fmla="*/ 1017 w 1075"/>
                <a:gd name="T19" fmla="*/ 103 h 103"/>
                <a:gd name="T20" fmla="*/ 749 w 1075"/>
                <a:gd name="T21" fmla="*/ 103 h 103"/>
                <a:gd name="T22" fmla="*/ 542 w 1075"/>
                <a:gd name="T23" fmla="*/ 94 h 103"/>
                <a:gd name="T24" fmla="*/ 169 w 1075"/>
                <a:gd name="T25" fmla="*/ 61 h 103"/>
                <a:gd name="T26" fmla="*/ 1 w 1075"/>
                <a:gd name="T27" fmla="*/ 40 h 103"/>
                <a:gd name="T28" fmla="*/ 0 w 1075"/>
                <a:gd name="T29" fmla="*/ 0 h 103"/>
                <a:gd name="T30" fmla="*/ 10 w 1075"/>
                <a:gd name="T31" fmla="*/ 2 h 103"/>
                <a:gd name="T32" fmla="*/ 20 w 1075"/>
                <a:gd name="T33" fmla="*/ 4 h 103"/>
                <a:gd name="T34" fmla="*/ 31 w 1075"/>
                <a:gd name="T35" fmla="*/ 7 h 103"/>
                <a:gd name="T36" fmla="*/ 41 w 1075"/>
                <a:gd name="T37" fmla="*/ 8 h 103"/>
                <a:gd name="T38" fmla="*/ 51 w 1075"/>
                <a:gd name="T39" fmla="*/ 10 h 103"/>
                <a:gd name="T40" fmla="*/ 63 w 1075"/>
                <a:gd name="T41" fmla="*/ 12 h 103"/>
                <a:gd name="T42" fmla="*/ 73 w 1075"/>
                <a:gd name="T43" fmla="*/ 14 h 103"/>
                <a:gd name="T44" fmla="*/ 85 w 1075"/>
                <a:gd name="T45" fmla="*/ 1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75" h="103">
                  <a:moveTo>
                    <a:pt x="85" y="16"/>
                  </a:moveTo>
                  <a:lnTo>
                    <a:pt x="268" y="38"/>
                  </a:lnTo>
                  <a:lnTo>
                    <a:pt x="630" y="67"/>
                  </a:lnTo>
                  <a:lnTo>
                    <a:pt x="928" y="74"/>
                  </a:lnTo>
                  <a:lnTo>
                    <a:pt x="1075" y="70"/>
                  </a:lnTo>
                  <a:lnTo>
                    <a:pt x="1073" y="77"/>
                  </a:lnTo>
                  <a:lnTo>
                    <a:pt x="1072" y="85"/>
                  </a:lnTo>
                  <a:lnTo>
                    <a:pt x="1071" y="92"/>
                  </a:lnTo>
                  <a:lnTo>
                    <a:pt x="1070" y="100"/>
                  </a:lnTo>
                  <a:lnTo>
                    <a:pt x="1017" y="103"/>
                  </a:lnTo>
                  <a:lnTo>
                    <a:pt x="749" y="103"/>
                  </a:lnTo>
                  <a:lnTo>
                    <a:pt x="542" y="94"/>
                  </a:lnTo>
                  <a:lnTo>
                    <a:pt x="169" y="61"/>
                  </a:lnTo>
                  <a:lnTo>
                    <a:pt x="1" y="40"/>
                  </a:lnTo>
                  <a:lnTo>
                    <a:pt x="0" y="0"/>
                  </a:lnTo>
                  <a:lnTo>
                    <a:pt x="10" y="2"/>
                  </a:lnTo>
                  <a:lnTo>
                    <a:pt x="20" y="4"/>
                  </a:lnTo>
                  <a:lnTo>
                    <a:pt x="31" y="7"/>
                  </a:lnTo>
                  <a:lnTo>
                    <a:pt x="41" y="8"/>
                  </a:lnTo>
                  <a:lnTo>
                    <a:pt x="51" y="10"/>
                  </a:lnTo>
                  <a:lnTo>
                    <a:pt x="63" y="12"/>
                  </a:lnTo>
                  <a:lnTo>
                    <a:pt x="73" y="14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7F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187" name="Group 51"/>
          <p:cNvGrpSpPr>
            <a:grpSpLocks/>
          </p:cNvGrpSpPr>
          <p:nvPr/>
        </p:nvGrpSpPr>
        <p:grpSpPr bwMode="auto">
          <a:xfrm>
            <a:off x="3232150" y="5334000"/>
            <a:ext cx="2228850" cy="879475"/>
            <a:chOff x="1443" y="2998"/>
            <a:chExt cx="1424" cy="499"/>
          </a:xfrm>
        </p:grpSpPr>
        <p:sp>
          <p:nvSpPr>
            <p:cNvPr id="219188" name="Line 52"/>
            <p:cNvSpPr>
              <a:spLocks noChangeShapeType="1"/>
            </p:cNvSpPr>
            <p:nvPr/>
          </p:nvSpPr>
          <p:spPr bwMode="auto">
            <a:xfrm>
              <a:off x="1443" y="3251"/>
              <a:ext cx="1424" cy="1"/>
            </a:xfrm>
            <a:prstGeom prst="line">
              <a:avLst/>
            </a:prstGeom>
            <a:noFill/>
            <a:ln w="9525">
              <a:solidFill>
                <a:srgbClr val="3F00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9189" name="Group 53"/>
            <p:cNvGrpSpPr>
              <a:grpSpLocks/>
            </p:cNvGrpSpPr>
            <p:nvPr/>
          </p:nvGrpSpPr>
          <p:grpSpPr bwMode="auto">
            <a:xfrm>
              <a:off x="1650" y="2998"/>
              <a:ext cx="974" cy="499"/>
              <a:chOff x="1650" y="2998"/>
              <a:chExt cx="974" cy="499"/>
            </a:xfrm>
          </p:grpSpPr>
          <p:sp>
            <p:nvSpPr>
              <p:cNvPr id="219190" name="Freeform 54"/>
              <p:cNvSpPr>
                <a:spLocks/>
              </p:cNvSpPr>
              <p:nvPr/>
            </p:nvSpPr>
            <p:spPr bwMode="auto">
              <a:xfrm>
                <a:off x="1650" y="3166"/>
                <a:ext cx="181" cy="175"/>
              </a:xfrm>
              <a:custGeom>
                <a:avLst/>
                <a:gdLst>
                  <a:gd name="T0" fmla="*/ 0 w 542"/>
                  <a:gd name="T1" fmla="*/ 250 h 525"/>
                  <a:gd name="T2" fmla="*/ 7 w 542"/>
                  <a:gd name="T3" fmla="*/ 205 h 525"/>
                  <a:gd name="T4" fmla="*/ 17 w 542"/>
                  <a:gd name="T5" fmla="*/ 161 h 525"/>
                  <a:gd name="T6" fmla="*/ 25 w 542"/>
                  <a:gd name="T7" fmla="*/ 128 h 525"/>
                  <a:gd name="T8" fmla="*/ 38 w 542"/>
                  <a:gd name="T9" fmla="*/ 113 h 525"/>
                  <a:gd name="T10" fmla="*/ 51 w 542"/>
                  <a:gd name="T11" fmla="*/ 102 h 525"/>
                  <a:gd name="T12" fmla="*/ 65 w 542"/>
                  <a:gd name="T13" fmla="*/ 101 h 525"/>
                  <a:gd name="T14" fmla="*/ 82 w 542"/>
                  <a:gd name="T15" fmla="*/ 105 h 525"/>
                  <a:gd name="T16" fmla="*/ 96 w 542"/>
                  <a:gd name="T17" fmla="*/ 119 h 525"/>
                  <a:gd name="T18" fmla="*/ 104 w 542"/>
                  <a:gd name="T19" fmla="*/ 137 h 525"/>
                  <a:gd name="T20" fmla="*/ 110 w 542"/>
                  <a:gd name="T21" fmla="*/ 162 h 525"/>
                  <a:gd name="T22" fmla="*/ 138 w 542"/>
                  <a:gd name="T23" fmla="*/ 325 h 525"/>
                  <a:gd name="T24" fmla="*/ 145 w 542"/>
                  <a:gd name="T25" fmla="*/ 350 h 525"/>
                  <a:gd name="T26" fmla="*/ 151 w 542"/>
                  <a:gd name="T27" fmla="*/ 366 h 525"/>
                  <a:gd name="T28" fmla="*/ 168 w 542"/>
                  <a:gd name="T29" fmla="*/ 378 h 525"/>
                  <a:gd name="T30" fmla="*/ 185 w 542"/>
                  <a:gd name="T31" fmla="*/ 379 h 525"/>
                  <a:gd name="T32" fmla="*/ 199 w 542"/>
                  <a:gd name="T33" fmla="*/ 371 h 525"/>
                  <a:gd name="T34" fmla="*/ 208 w 542"/>
                  <a:gd name="T35" fmla="*/ 352 h 525"/>
                  <a:gd name="T36" fmla="*/ 215 w 542"/>
                  <a:gd name="T37" fmla="*/ 325 h 525"/>
                  <a:gd name="T38" fmla="*/ 253 w 542"/>
                  <a:gd name="T39" fmla="*/ 86 h 525"/>
                  <a:gd name="T40" fmla="*/ 259 w 542"/>
                  <a:gd name="T41" fmla="*/ 51 h 525"/>
                  <a:gd name="T42" fmla="*/ 266 w 542"/>
                  <a:gd name="T43" fmla="*/ 28 h 525"/>
                  <a:gd name="T44" fmla="*/ 275 w 542"/>
                  <a:gd name="T45" fmla="*/ 12 h 525"/>
                  <a:gd name="T46" fmla="*/ 286 w 542"/>
                  <a:gd name="T47" fmla="*/ 4 h 525"/>
                  <a:gd name="T48" fmla="*/ 302 w 542"/>
                  <a:gd name="T49" fmla="*/ 0 h 525"/>
                  <a:gd name="T50" fmla="*/ 321 w 542"/>
                  <a:gd name="T51" fmla="*/ 5 h 525"/>
                  <a:gd name="T52" fmla="*/ 334 w 542"/>
                  <a:gd name="T53" fmla="*/ 25 h 525"/>
                  <a:gd name="T54" fmla="*/ 341 w 542"/>
                  <a:gd name="T55" fmla="*/ 43 h 525"/>
                  <a:gd name="T56" fmla="*/ 346 w 542"/>
                  <a:gd name="T57" fmla="*/ 67 h 525"/>
                  <a:gd name="T58" fmla="*/ 404 w 542"/>
                  <a:gd name="T59" fmla="*/ 451 h 525"/>
                  <a:gd name="T60" fmla="*/ 411 w 542"/>
                  <a:gd name="T61" fmla="*/ 483 h 525"/>
                  <a:gd name="T62" fmla="*/ 421 w 542"/>
                  <a:gd name="T63" fmla="*/ 510 h 525"/>
                  <a:gd name="T64" fmla="*/ 433 w 542"/>
                  <a:gd name="T65" fmla="*/ 521 h 525"/>
                  <a:gd name="T66" fmla="*/ 453 w 542"/>
                  <a:gd name="T67" fmla="*/ 525 h 525"/>
                  <a:gd name="T68" fmla="*/ 470 w 542"/>
                  <a:gd name="T69" fmla="*/ 509 h 525"/>
                  <a:gd name="T70" fmla="*/ 479 w 542"/>
                  <a:gd name="T71" fmla="*/ 485 h 525"/>
                  <a:gd name="T72" fmla="*/ 487 w 542"/>
                  <a:gd name="T73" fmla="*/ 453 h 525"/>
                  <a:gd name="T74" fmla="*/ 542 w 542"/>
                  <a:gd name="T75" fmla="*/ 105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2" h="525">
                    <a:moveTo>
                      <a:pt x="0" y="250"/>
                    </a:moveTo>
                    <a:lnTo>
                      <a:pt x="7" y="205"/>
                    </a:lnTo>
                    <a:lnTo>
                      <a:pt x="17" y="161"/>
                    </a:lnTo>
                    <a:lnTo>
                      <a:pt x="25" y="128"/>
                    </a:lnTo>
                    <a:lnTo>
                      <a:pt x="38" y="113"/>
                    </a:lnTo>
                    <a:lnTo>
                      <a:pt x="51" y="102"/>
                    </a:lnTo>
                    <a:lnTo>
                      <a:pt x="65" y="101"/>
                    </a:lnTo>
                    <a:lnTo>
                      <a:pt x="82" y="105"/>
                    </a:lnTo>
                    <a:lnTo>
                      <a:pt x="96" y="119"/>
                    </a:lnTo>
                    <a:lnTo>
                      <a:pt x="104" y="137"/>
                    </a:lnTo>
                    <a:lnTo>
                      <a:pt x="110" y="162"/>
                    </a:lnTo>
                    <a:lnTo>
                      <a:pt x="138" y="325"/>
                    </a:lnTo>
                    <a:lnTo>
                      <a:pt x="145" y="350"/>
                    </a:lnTo>
                    <a:lnTo>
                      <a:pt x="151" y="366"/>
                    </a:lnTo>
                    <a:lnTo>
                      <a:pt x="168" y="378"/>
                    </a:lnTo>
                    <a:lnTo>
                      <a:pt x="185" y="379"/>
                    </a:lnTo>
                    <a:lnTo>
                      <a:pt x="199" y="371"/>
                    </a:lnTo>
                    <a:lnTo>
                      <a:pt x="208" y="352"/>
                    </a:lnTo>
                    <a:lnTo>
                      <a:pt x="215" y="325"/>
                    </a:lnTo>
                    <a:lnTo>
                      <a:pt x="253" y="86"/>
                    </a:lnTo>
                    <a:lnTo>
                      <a:pt x="259" y="51"/>
                    </a:lnTo>
                    <a:lnTo>
                      <a:pt x="266" y="28"/>
                    </a:lnTo>
                    <a:lnTo>
                      <a:pt x="275" y="12"/>
                    </a:lnTo>
                    <a:lnTo>
                      <a:pt x="286" y="4"/>
                    </a:lnTo>
                    <a:lnTo>
                      <a:pt x="302" y="0"/>
                    </a:lnTo>
                    <a:lnTo>
                      <a:pt x="321" y="5"/>
                    </a:lnTo>
                    <a:lnTo>
                      <a:pt x="334" y="25"/>
                    </a:lnTo>
                    <a:lnTo>
                      <a:pt x="341" y="43"/>
                    </a:lnTo>
                    <a:lnTo>
                      <a:pt x="346" y="67"/>
                    </a:lnTo>
                    <a:lnTo>
                      <a:pt x="404" y="451"/>
                    </a:lnTo>
                    <a:lnTo>
                      <a:pt x="411" y="483"/>
                    </a:lnTo>
                    <a:lnTo>
                      <a:pt x="421" y="510"/>
                    </a:lnTo>
                    <a:lnTo>
                      <a:pt x="433" y="521"/>
                    </a:lnTo>
                    <a:lnTo>
                      <a:pt x="453" y="525"/>
                    </a:lnTo>
                    <a:lnTo>
                      <a:pt x="470" y="509"/>
                    </a:lnTo>
                    <a:lnTo>
                      <a:pt x="479" y="485"/>
                    </a:lnTo>
                    <a:lnTo>
                      <a:pt x="487" y="453"/>
                    </a:lnTo>
                    <a:lnTo>
                      <a:pt x="542" y="105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91" name="Freeform 55"/>
              <p:cNvSpPr>
                <a:spLocks/>
              </p:cNvSpPr>
              <p:nvPr/>
            </p:nvSpPr>
            <p:spPr bwMode="auto">
              <a:xfrm>
                <a:off x="1831" y="2998"/>
                <a:ext cx="308" cy="499"/>
              </a:xfrm>
              <a:custGeom>
                <a:avLst/>
                <a:gdLst>
                  <a:gd name="T0" fmla="*/ 0 w 926"/>
                  <a:gd name="T1" fmla="*/ 611 h 1497"/>
                  <a:gd name="T2" fmla="*/ 48 w 926"/>
                  <a:gd name="T3" fmla="*/ 330 h 1497"/>
                  <a:gd name="T4" fmla="*/ 54 w 926"/>
                  <a:gd name="T5" fmla="*/ 307 h 1497"/>
                  <a:gd name="T6" fmla="*/ 69 w 926"/>
                  <a:gd name="T7" fmla="*/ 296 h 1497"/>
                  <a:gd name="T8" fmla="*/ 82 w 926"/>
                  <a:gd name="T9" fmla="*/ 292 h 1497"/>
                  <a:gd name="T10" fmla="*/ 103 w 926"/>
                  <a:gd name="T11" fmla="*/ 296 h 1497"/>
                  <a:gd name="T12" fmla="*/ 114 w 926"/>
                  <a:gd name="T13" fmla="*/ 309 h 1497"/>
                  <a:gd name="T14" fmla="*/ 120 w 926"/>
                  <a:gd name="T15" fmla="*/ 330 h 1497"/>
                  <a:gd name="T16" fmla="*/ 232 w 926"/>
                  <a:gd name="T17" fmla="*/ 1143 h 1497"/>
                  <a:gd name="T18" fmla="*/ 243 w 926"/>
                  <a:gd name="T19" fmla="*/ 1185 h 1497"/>
                  <a:gd name="T20" fmla="*/ 253 w 926"/>
                  <a:gd name="T21" fmla="*/ 1200 h 1497"/>
                  <a:gd name="T22" fmla="*/ 271 w 926"/>
                  <a:gd name="T23" fmla="*/ 1207 h 1497"/>
                  <a:gd name="T24" fmla="*/ 285 w 926"/>
                  <a:gd name="T25" fmla="*/ 1212 h 1497"/>
                  <a:gd name="T26" fmla="*/ 304 w 926"/>
                  <a:gd name="T27" fmla="*/ 1205 h 1497"/>
                  <a:gd name="T28" fmla="*/ 318 w 926"/>
                  <a:gd name="T29" fmla="*/ 1188 h 1497"/>
                  <a:gd name="T30" fmla="*/ 329 w 926"/>
                  <a:gd name="T31" fmla="*/ 1143 h 1497"/>
                  <a:gd name="T32" fmla="*/ 440 w 926"/>
                  <a:gd name="T33" fmla="*/ 201 h 1497"/>
                  <a:gd name="T34" fmla="*/ 447 w 926"/>
                  <a:gd name="T35" fmla="*/ 155 h 1497"/>
                  <a:gd name="T36" fmla="*/ 454 w 926"/>
                  <a:gd name="T37" fmla="*/ 141 h 1497"/>
                  <a:gd name="T38" fmla="*/ 462 w 926"/>
                  <a:gd name="T39" fmla="*/ 127 h 1497"/>
                  <a:gd name="T40" fmla="*/ 475 w 926"/>
                  <a:gd name="T41" fmla="*/ 116 h 1497"/>
                  <a:gd name="T42" fmla="*/ 490 w 926"/>
                  <a:gd name="T43" fmla="*/ 114 h 1497"/>
                  <a:gd name="T44" fmla="*/ 507 w 926"/>
                  <a:gd name="T45" fmla="*/ 120 h 1497"/>
                  <a:gd name="T46" fmla="*/ 522 w 926"/>
                  <a:gd name="T47" fmla="*/ 129 h 1497"/>
                  <a:gd name="T48" fmla="*/ 530 w 926"/>
                  <a:gd name="T49" fmla="*/ 141 h 1497"/>
                  <a:gd name="T50" fmla="*/ 538 w 926"/>
                  <a:gd name="T51" fmla="*/ 155 h 1497"/>
                  <a:gd name="T52" fmla="*/ 545 w 926"/>
                  <a:gd name="T53" fmla="*/ 194 h 1497"/>
                  <a:gd name="T54" fmla="*/ 646 w 926"/>
                  <a:gd name="T55" fmla="*/ 1402 h 1497"/>
                  <a:gd name="T56" fmla="*/ 653 w 926"/>
                  <a:gd name="T57" fmla="*/ 1454 h 1497"/>
                  <a:gd name="T58" fmla="*/ 662 w 926"/>
                  <a:gd name="T59" fmla="*/ 1478 h 1497"/>
                  <a:gd name="T60" fmla="*/ 680 w 926"/>
                  <a:gd name="T61" fmla="*/ 1490 h 1497"/>
                  <a:gd name="T62" fmla="*/ 697 w 926"/>
                  <a:gd name="T63" fmla="*/ 1497 h 1497"/>
                  <a:gd name="T64" fmla="*/ 714 w 926"/>
                  <a:gd name="T65" fmla="*/ 1490 h 1497"/>
                  <a:gd name="T66" fmla="*/ 723 w 926"/>
                  <a:gd name="T67" fmla="*/ 1478 h 1497"/>
                  <a:gd name="T68" fmla="*/ 729 w 926"/>
                  <a:gd name="T69" fmla="*/ 1457 h 1497"/>
                  <a:gd name="T70" fmla="*/ 735 w 926"/>
                  <a:gd name="T71" fmla="*/ 1407 h 1497"/>
                  <a:gd name="T72" fmla="*/ 866 w 926"/>
                  <a:gd name="T73" fmla="*/ 86 h 1497"/>
                  <a:gd name="T74" fmla="*/ 872 w 926"/>
                  <a:gd name="T75" fmla="*/ 58 h 1497"/>
                  <a:gd name="T76" fmla="*/ 881 w 926"/>
                  <a:gd name="T77" fmla="*/ 33 h 1497"/>
                  <a:gd name="T78" fmla="*/ 892 w 926"/>
                  <a:gd name="T79" fmla="*/ 17 h 1497"/>
                  <a:gd name="T80" fmla="*/ 902 w 926"/>
                  <a:gd name="T81" fmla="*/ 5 h 1497"/>
                  <a:gd name="T82" fmla="*/ 914 w 926"/>
                  <a:gd name="T83" fmla="*/ 0 h 1497"/>
                  <a:gd name="T84" fmla="*/ 926 w 926"/>
                  <a:gd name="T85" fmla="*/ 0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26" h="1497">
                    <a:moveTo>
                      <a:pt x="0" y="611"/>
                    </a:moveTo>
                    <a:lnTo>
                      <a:pt x="48" y="330"/>
                    </a:lnTo>
                    <a:lnTo>
                      <a:pt x="54" y="307"/>
                    </a:lnTo>
                    <a:lnTo>
                      <a:pt x="69" y="296"/>
                    </a:lnTo>
                    <a:lnTo>
                      <a:pt x="82" y="292"/>
                    </a:lnTo>
                    <a:lnTo>
                      <a:pt x="103" y="296"/>
                    </a:lnTo>
                    <a:lnTo>
                      <a:pt x="114" y="309"/>
                    </a:lnTo>
                    <a:lnTo>
                      <a:pt x="120" y="330"/>
                    </a:lnTo>
                    <a:lnTo>
                      <a:pt x="232" y="1143"/>
                    </a:lnTo>
                    <a:lnTo>
                      <a:pt x="243" y="1185"/>
                    </a:lnTo>
                    <a:lnTo>
                      <a:pt x="253" y="1200"/>
                    </a:lnTo>
                    <a:lnTo>
                      <a:pt x="271" y="1207"/>
                    </a:lnTo>
                    <a:lnTo>
                      <a:pt x="285" y="1212"/>
                    </a:lnTo>
                    <a:lnTo>
                      <a:pt x="304" y="1205"/>
                    </a:lnTo>
                    <a:lnTo>
                      <a:pt x="318" y="1188"/>
                    </a:lnTo>
                    <a:lnTo>
                      <a:pt x="329" y="1143"/>
                    </a:lnTo>
                    <a:lnTo>
                      <a:pt x="440" y="201"/>
                    </a:lnTo>
                    <a:lnTo>
                      <a:pt x="447" y="155"/>
                    </a:lnTo>
                    <a:lnTo>
                      <a:pt x="454" y="141"/>
                    </a:lnTo>
                    <a:lnTo>
                      <a:pt x="462" y="127"/>
                    </a:lnTo>
                    <a:lnTo>
                      <a:pt x="475" y="116"/>
                    </a:lnTo>
                    <a:lnTo>
                      <a:pt x="490" y="114"/>
                    </a:lnTo>
                    <a:lnTo>
                      <a:pt x="507" y="120"/>
                    </a:lnTo>
                    <a:lnTo>
                      <a:pt x="522" y="129"/>
                    </a:lnTo>
                    <a:lnTo>
                      <a:pt x="530" y="141"/>
                    </a:lnTo>
                    <a:lnTo>
                      <a:pt x="538" y="155"/>
                    </a:lnTo>
                    <a:lnTo>
                      <a:pt x="545" y="194"/>
                    </a:lnTo>
                    <a:lnTo>
                      <a:pt x="646" y="1402"/>
                    </a:lnTo>
                    <a:lnTo>
                      <a:pt x="653" y="1454"/>
                    </a:lnTo>
                    <a:lnTo>
                      <a:pt x="662" y="1478"/>
                    </a:lnTo>
                    <a:lnTo>
                      <a:pt x="680" y="1490"/>
                    </a:lnTo>
                    <a:lnTo>
                      <a:pt x="697" y="1497"/>
                    </a:lnTo>
                    <a:lnTo>
                      <a:pt x="714" y="1490"/>
                    </a:lnTo>
                    <a:lnTo>
                      <a:pt x="723" y="1478"/>
                    </a:lnTo>
                    <a:lnTo>
                      <a:pt x="729" y="1457"/>
                    </a:lnTo>
                    <a:lnTo>
                      <a:pt x="735" y="1407"/>
                    </a:lnTo>
                    <a:lnTo>
                      <a:pt x="866" y="86"/>
                    </a:lnTo>
                    <a:lnTo>
                      <a:pt x="872" y="58"/>
                    </a:lnTo>
                    <a:lnTo>
                      <a:pt x="881" y="33"/>
                    </a:lnTo>
                    <a:lnTo>
                      <a:pt x="892" y="17"/>
                    </a:lnTo>
                    <a:lnTo>
                      <a:pt x="902" y="5"/>
                    </a:lnTo>
                    <a:lnTo>
                      <a:pt x="914" y="0"/>
                    </a:lnTo>
                    <a:lnTo>
                      <a:pt x="926" y="0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92" name="Freeform 56"/>
              <p:cNvSpPr>
                <a:spLocks/>
              </p:cNvSpPr>
              <p:nvPr/>
            </p:nvSpPr>
            <p:spPr bwMode="auto">
              <a:xfrm>
                <a:off x="2444" y="3166"/>
                <a:ext cx="180" cy="175"/>
              </a:xfrm>
              <a:custGeom>
                <a:avLst/>
                <a:gdLst>
                  <a:gd name="T0" fmla="*/ 541 w 541"/>
                  <a:gd name="T1" fmla="*/ 250 h 525"/>
                  <a:gd name="T2" fmla="*/ 534 w 541"/>
                  <a:gd name="T3" fmla="*/ 205 h 525"/>
                  <a:gd name="T4" fmla="*/ 524 w 541"/>
                  <a:gd name="T5" fmla="*/ 161 h 525"/>
                  <a:gd name="T6" fmla="*/ 516 w 541"/>
                  <a:gd name="T7" fmla="*/ 128 h 525"/>
                  <a:gd name="T8" fmla="*/ 505 w 541"/>
                  <a:gd name="T9" fmla="*/ 113 h 525"/>
                  <a:gd name="T10" fmla="*/ 490 w 541"/>
                  <a:gd name="T11" fmla="*/ 102 h 525"/>
                  <a:gd name="T12" fmla="*/ 477 w 541"/>
                  <a:gd name="T13" fmla="*/ 101 h 525"/>
                  <a:gd name="T14" fmla="*/ 459 w 541"/>
                  <a:gd name="T15" fmla="*/ 105 h 525"/>
                  <a:gd name="T16" fmla="*/ 446 w 541"/>
                  <a:gd name="T17" fmla="*/ 119 h 525"/>
                  <a:gd name="T18" fmla="*/ 438 w 541"/>
                  <a:gd name="T19" fmla="*/ 137 h 525"/>
                  <a:gd name="T20" fmla="*/ 431 w 541"/>
                  <a:gd name="T21" fmla="*/ 162 h 525"/>
                  <a:gd name="T22" fmla="*/ 403 w 541"/>
                  <a:gd name="T23" fmla="*/ 325 h 525"/>
                  <a:gd name="T24" fmla="*/ 396 w 541"/>
                  <a:gd name="T25" fmla="*/ 350 h 525"/>
                  <a:gd name="T26" fmla="*/ 390 w 541"/>
                  <a:gd name="T27" fmla="*/ 366 h 525"/>
                  <a:gd name="T28" fmla="*/ 374 w 541"/>
                  <a:gd name="T29" fmla="*/ 378 h 525"/>
                  <a:gd name="T30" fmla="*/ 357 w 541"/>
                  <a:gd name="T31" fmla="*/ 379 h 525"/>
                  <a:gd name="T32" fmla="*/ 342 w 541"/>
                  <a:gd name="T33" fmla="*/ 371 h 525"/>
                  <a:gd name="T34" fmla="*/ 335 w 541"/>
                  <a:gd name="T35" fmla="*/ 352 h 525"/>
                  <a:gd name="T36" fmla="*/ 327 w 541"/>
                  <a:gd name="T37" fmla="*/ 325 h 525"/>
                  <a:gd name="T38" fmla="*/ 289 w 541"/>
                  <a:gd name="T39" fmla="*/ 86 h 525"/>
                  <a:gd name="T40" fmla="*/ 282 w 541"/>
                  <a:gd name="T41" fmla="*/ 51 h 525"/>
                  <a:gd name="T42" fmla="*/ 275 w 541"/>
                  <a:gd name="T43" fmla="*/ 28 h 525"/>
                  <a:gd name="T44" fmla="*/ 266 w 541"/>
                  <a:gd name="T45" fmla="*/ 12 h 525"/>
                  <a:gd name="T46" fmla="*/ 255 w 541"/>
                  <a:gd name="T47" fmla="*/ 4 h 525"/>
                  <a:gd name="T48" fmla="*/ 238 w 541"/>
                  <a:gd name="T49" fmla="*/ 0 h 525"/>
                  <a:gd name="T50" fmla="*/ 220 w 541"/>
                  <a:gd name="T51" fmla="*/ 5 h 525"/>
                  <a:gd name="T52" fmla="*/ 206 w 541"/>
                  <a:gd name="T53" fmla="*/ 25 h 525"/>
                  <a:gd name="T54" fmla="*/ 200 w 541"/>
                  <a:gd name="T55" fmla="*/ 43 h 525"/>
                  <a:gd name="T56" fmla="*/ 196 w 541"/>
                  <a:gd name="T57" fmla="*/ 67 h 525"/>
                  <a:gd name="T58" fmla="*/ 138 w 541"/>
                  <a:gd name="T59" fmla="*/ 451 h 525"/>
                  <a:gd name="T60" fmla="*/ 131 w 541"/>
                  <a:gd name="T61" fmla="*/ 483 h 525"/>
                  <a:gd name="T62" fmla="*/ 121 w 541"/>
                  <a:gd name="T63" fmla="*/ 510 h 525"/>
                  <a:gd name="T64" fmla="*/ 109 w 541"/>
                  <a:gd name="T65" fmla="*/ 521 h 525"/>
                  <a:gd name="T66" fmla="*/ 88 w 541"/>
                  <a:gd name="T67" fmla="*/ 525 h 525"/>
                  <a:gd name="T68" fmla="*/ 71 w 541"/>
                  <a:gd name="T69" fmla="*/ 509 h 525"/>
                  <a:gd name="T70" fmla="*/ 62 w 541"/>
                  <a:gd name="T71" fmla="*/ 485 h 525"/>
                  <a:gd name="T72" fmla="*/ 55 w 541"/>
                  <a:gd name="T73" fmla="*/ 453 h 525"/>
                  <a:gd name="T74" fmla="*/ 0 w 541"/>
                  <a:gd name="T75" fmla="*/ 105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1" h="525">
                    <a:moveTo>
                      <a:pt x="541" y="250"/>
                    </a:moveTo>
                    <a:lnTo>
                      <a:pt x="534" y="205"/>
                    </a:lnTo>
                    <a:lnTo>
                      <a:pt x="524" y="161"/>
                    </a:lnTo>
                    <a:lnTo>
                      <a:pt x="516" y="128"/>
                    </a:lnTo>
                    <a:lnTo>
                      <a:pt x="505" y="113"/>
                    </a:lnTo>
                    <a:lnTo>
                      <a:pt x="490" y="102"/>
                    </a:lnTo>
                    <a:lnTo>
                      <a:pt x="477" y="101"/>
                    </a:lnTo>
                    <a:lnTo>
                      <a:pt x="459" y="105"/>
                    </a:lnTo>
                    <a:lnTo>
                      <a:pt x="446" y="119"/>
                    </a:lnTo>
                    <a:lnTo>
                      <a:pt x="438" y="137"/>
                    </a:lnTo>
                    <a:lnTo>
                      <a:pt x="431" y="162"/>
                    </a:lnTo>
                    <a:lnTo>
                      <a:pt x="403" y="325"/>
                    </a:lnTo>
                    <a:lnTo>
                      <a:pt x="396" y="350"/>
                    </a:lnTo>
                    <a:lnTo>
                      <a:pt x="390" y="366"/>
                    </a:lnTo>
                    <a:lnTo>
                      <a:pt x="374" y="378"/>
                    </a:lnTo>
                    <a:lnTo>
                      <a:pt x="357" y="379"/>
                    </a:lnTo>
                    <a:lnTo>
                      <a:pt x="342" y="371"/>
                    </a:lnTo>
                    <a:lnTo>
                      <a:pt x="335" y="352"/>
                    </a:lnTo>
                    <a:lnTo>
                      <a:pt x="327" y="325"/>
                    </a:lnTo>
                    <a:lnTo>
                      <a:pt x="289" y="86"/>
                    </a:lnTo>
                    <a:lnTo>
                      <a:pt x="282" y="51"/>
                    </a:lnTo>
                    <a:lnTo>
                      <a:pt x="275" y="28"/>
                    </a:lnTo>
                    <a:lnTo>
                      <a:pt x="266" y="12"/>
                    </a:lnTo>
                    <a:lnTo>
                      <a:pt x="255" y="4"/>
                    </a:lnTo>
                    <a:lnTo>
                      <a:pt x="238" y="0"/>
                    </a:lnTo>
                    <a:lnTo>
                      <a:pt x="220" y="5"/>
                    </a:lnTo>
                    <a:lnTo>
                      <a:pt x="206" y="25"/>
                    </a:lnTo>
                    <a:lnTo>
                      <a:pt x="200" y="43"/>
                    </a:lnTo>
                    <a:lnTo>
                      <a:pt x="196" y="67"/>
                    </a:lnTo>
                    <a:lnTo>
                      <a:pt x="138" y="451"/>
                    </a:lnTo>
                    <a:lnTo>
                      <a:pt x="131" y="483"/>
                    </a:lnTo>
                    <a:lnTo>
                      <a:pt x="121" y="510"/>
                    </a:lnTo>
                    <a:lnTo>
                      <a:pt x="109" y="521"/>
                    </a:lnTo>
                    <a:lnTo>
                      <a:pt x="88" y="525"/>
                    </a:lnTo>
                    <a:lnTo>
                      <a:pt x="71" y="509"/>
                    </a:lnTo>
                    <a:lnTo>
                      <a:pt x="62" y="485"/>
                    </a:lnTo>
                    <a:lnTo>
                      <a:pt x="55" y="453"/>
                    </a:lnTo>
                    <a:lnTo>
                      <a:pt x="0" y="105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93" name="Freeform 57"/>
              <p:cNvSpPr>
                <a:spLocks/>
              </p:cNvSpPr>
              <p:nvPr/>
            </p:nvSpPr>
            <p:spPr bwMode="auto">
              <a:xfrm>
                <a:off x="2135" y="2998"/>
                <a:ext cx="309" cy="499"/>
              </a:xfrm>
              <a:custGeom>
                <a:avLst/>
                <a:gdLst>
                  <a:gd name="T0" fmla="*/ 927 w 927"/>
                  <a:gd name="T1" fmla="*/ 614 h 1497"/>
                  <a:gd name="T2" fmla="*/ 879 w 927"/>
                  <a:gd name="T3" fmla="*/ 330 h 1497"/>
                  <a:gd name="T4" fmla="*/ 872 w 927"/>
                  <a:gd name="T5" fmla="*/ 307 h 1497"/>
                  <a:gd name="T6" fmla="*/ 858 w 927"/>
                  <a:gd name="T7" fmla="*/ 296 h 1497"/>
                  <a:gd name="T8" fmla="*/ 844 w 927"/>
                  <a:gd name="T9" fmla="*/ 292 h 1497"/>
                  <a:gd name="T10" fmla="*/ 823 w 927"/>
                  <a:gd name="T11" fmla="*/ 296 h 1497"/>
                  <a:gd name="T12" fmla="*/ 813 w 927"/>
                  <a:gd name="T13" fmla="*/ 309 h 1497"/>
                  <a:gd name="T14" fmla="*/ 805 w 927"/>
                  <a:gd name="T15" fmla="*/ 330 h 1497"/>
                  <a:gd name="T16" fmla="*/ 694 w 927"/>
                  <a:gd name="T17" fmla="*/ 1143 h 1497"/>
                  <a:gd name="T18" fmla="*/ 683 w 927"/>
                  <a:gd name="T19" fmla="*/ 1185 h 1497"/>
                  <a:gd name="T20" fmla="*/ 674 w 927"/>
                  <a:gd name="T21" fmla="*/ 1200 h 1497"/>
                  <a:gd name="T22" fmla="*/ 655 w 927"/>
                  <a:gd name="T23" fmla="*/ 1207 h 1497"/>
                  <a:gd name="T24" fmla="*/ 641 w 927"/>
                  <a:gd name="T25" fmla="*/ 1212 h 1497"/>
                  <a:gd name="T26" fmla="*/ 622 w 927"/>
                  <a:gd name="T27" fmla="*/ 1205 h 1497"/>
                  <a:gd name="T28" fmla="*/ 608 w 927"/>
                  <a:gd name="T29" fmla="*/ 1188 h 1497"/>
                  <a:gd name="T30" fmla="*/ 598 w 927"/>
                  <a:gd name="T31" fmla="*/ 1143 h 1497"/>
                  <a:gd name="T32" fmla="*/ 486 w 927"/>
                  <a:gd name="T33" fmla="*/ 201 h 1497"/>
                  <a:gd name="T34" fmla="*/ 478 w 927"/>
                  <a:gd name="T35" fmla="*/ 155 h 1497"/>
                  <a:gd name="T36" fmla="*/ 473 w 927"/>
                  <a:gd name="T37" fmla="*/ 141 h 1497"/>
                  <a:gd name="T38" fmla="*/ 465 w 927"/>
                  <a:gd name="T39" fmla="*/ 127 h 1497"/>
                  <a:gd name="T40" fmla="*/ 451 w 927"/>
                  <a:gd name="T41" fmla="*/ 116 h 1497"/>
                  <a:gd name="T42" fmla="*/ 438 w 927"/>
                  <a:gd name="T43" fmla="*/ 114 h 1497"/>
                  <a:gd name="T44" fmla="*/ 420 w 927"/>
                  <a:gd name="T45" fmla="*/ 120 h 1497"/>
                  <a:gd name="T46" fmla="*/ 404 w 927"/>
                  <a:gd name="T47" fmla="*/ 129 h 1497"/>
                  <a:gd name="T48" fmla="*/ 396 w 927"/>
                  <a:gd name="T49" fmla="*/ 141 h 1497"/>
                  <a:gd name="T50" fmla="*/ 389 w 927"/>
                  <a:gd name="T51" fmla="*/ 155 h 1497"/>
                  <a:gd name="T52" fmla="*/ 382 w 927"/>
                  <a:gd name="T53" fmla="*/ 194 h 1497"/>
                  <a:gd name="T54" fmla="*/ 280 w 927"/>
                  <a:gd name="T55" fmla="*/ 1402 h 1497"/>
                  <a:gd name="T56" fmla="*/ 273 w 927"/>
                  <a:gd name="T57" fmla="*/ 1454 h 1497"/>
                  <a:gd name="T58" fmla="*/ 264 w 927"/>
                  <a:gd name="T59" fmla="*/ 1478 h 1497"/>
                  <a:gd name="T60" fmla="*/ 246 w 927"/>
                  <a:gd name="T61" fmla="*/ 1490 h 1497"/>
                  <a:gd name="T62" fmla="*/ 230 w 927"/>
                  <a:gd name="T63" fmla="*/ 1497 h 1497"/>
                  <a:gd name="T64" fmla="*/ 213 w 927"/>
                  <a:gd name="T65" fmla="*/ 1490 h 1497"/>
                  <a:gd name="T66" fmla="*/ 204 w 927"/>
                  <a:gd name="T67" fmla="*/ 1478 h 1497"/>
                  <a:gd name="T68" fmla="*/ 197 w 927"/>
                  <a:gd name="T69" fmla="*/ 1457 h 1497"/>
                  <a:gd name="T70" fmla="*/ 191 w 927"/>
                  <a:gd name="T71" fmla="*/ 1407 h 1497"/>
                  <a:gd name="T72" fmla="*/ 60 w 927"/>
                  <a:gd name="T73" fmla="*/ 86 h 1497"/>
                  <a:gd name="T74" fmla="*/ 55 w 927"/>
                  <a:gd name="T75" fmla="*/ 58 h 1497"/>
                  <a:gd name="T76" fmla="*/ 46 w 927"/>
                  <a:gd name="T77" fmla="*/ 33 h 1497"/>
                  <a:gd name="T78" fmla="*/ 35 w 927"/>
                  <a:gd name="T79" fmla="*/ 17 h 1497"/>
                  <a:gd name="T80" fmla="*/ 25 w 927"/>
                  <a:gd name="T81" fmla="*/ 5 h 1497"/>
                  <a:gd name="T82" fmla="*/ 12 w 927"/>
                  <a:gd name="T83" fmla="*/ 0 h 1497"/>
                  <a:gd name="T84" fmla="*/ 0 w 927"/>
                  <a:gd name="T85" fmla="*/ 0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27" h="1497">
                    <a:moveTo>
                      <a:pt x="927" y="614"/>
                    </a:moveTo>
                    <a:lnTo>
                      <a:pt x="879" y="330"/>
                    </a:lnTo>
                    <a:lnTo>
                      <a:pt x="872" y="307"/>
                    </a:lnTo>
                    <a:lnTo>
                      <a:pt x="858" y="296"/>
                    </a:lnTo>
                    <a:lnTo>
                      <a:pt x="844" y="292"/>
                    </a:lnTo>
                    <a:lnTo>
                      <a:pt x="823" y="296"/>
                    </a:lnTo>
                    <a:lnTo>
                      <a:pt x="813" y="309"/>
                    </a:lnTo>
                    <a:lnTo>
                      <a:pt x="805" y="330"/>
                    </a:lnTo>
                    <a:lnTo>
                      <a:pt x="694" y="1143"/>
                    </a:lnTo>
                    <a:lnTo>
                      <a:pt x="683" y="1185"/>
                    </a:lnTo>
                    <a:lnTo>
                      <a:pt x="674" y="1200"/>
                    </a:lnTo>
                    <a:lnTo>
                      <a:pt x="655" y="1207"/>
                    </a:lnTo>
                    <a:lnTo>
                      <a:pt x="641" y="1212"/>
                    </a:lnTo>
                    <a:lnTo>
                      <a:pt x="622" y="1205"/>
                    </a:lnTo>
                    <a:lnTo>
                      <a:pt x="608" y="1188"/>
                    </a:lnTo>
                    <a:lnTo>
                      <a:pt x="598" y="1143"/>
                    </a:lnTo>
                    <a:lnTo>
                      <a:pt x="486" y="201"/>
                    </a:lnTo>
                    <a:lnTo>
                      <a:pt x="478" y="155"/>
                    </a:lnTo>
                    <a:lnTo>
                      <a:pt x="473" y="141"/>
                    </a:lnTo>
                    <a:lnTo>
                      <a:pt x="465" y="127"/>
                    </a:lnTo>
                    <a:lnTo>
                      <a:pt x="451" y="116"/>
                    </a:lnTo>
                    <a:lnTo>
                      <a:pt x="438" y="114"/>
                    </a:lnTo>
                    <a:lnTo>
                      <a:pt x="420" y="120"/>
                    </a:lnTo>
                    <a:lnTo>
                      <a:pt x="404" y="129"/>
                    </a:lnTo>
                    <a:lnTo>
                      <a:pt x="396" y="141"/>
                    </a:lnTo>
                    <a:lnTo>
                      <a:pt x="389" y="155"/>
                    </a:lnTo>
                    <a:lnTo>
                      <a:pt x="382" y="194"/>
                    </a:lnTo>
                    <a:lnTo>
                      <a:pt x="280" y="1402"/>
                    </a:lnTo>
                    <a:lnTo>
                      <a:pt x="273" y="1454"/>
                    </a:lnTo>
                    <a:lnTo>
                      <a:pt x="264" y="1478"/>
                    </a:lnTo>
                    <a:lnTo>
                      <a:pt x="246" y="1490"/>
                    </a:lnTo>
                    <a:lnTo>
                      <a:pt x="230" y="1497"/>
                    </a:lnTo>
                    <a:lnTo>
                      <a:pt x="213" y="1490"/>
                    </a:lnTo>
                    <a:lnTo>
                      <a:pt x="204" y="1478"/>
                    </a:lnTo>
                    <a:lnTo>
                      <a:pt x="197" y="1457"/>
                    </a:lnTo>
                    <a:lnTo>
                      <a:pt x="191" y="1407"/>
                    </a:lnTo>
                    <a:lnTo>
                      <a:pt x="60" y="86"/>
                    </a:lnTo>
                    <a:lnTo>
                      <a:pt x="55" y="58"/>
                    </a:lnTo>
                    <a:lnTo>
                      <a:pt x="46" y="33"/>
                    </a:lnTo>
                    <a:lnTo>
                      <a:pt x="35" y="17"/>
                    </a:lnTo>
                    <a:lnTo>
                      <a:pt x="25" y="5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9194" name="Freeform 58"/>
          <p:cNvSpPr>
            <a:spLocks/>
          </p:cNvSpPr>
          <p:nvPr/>
        </p:nvSpPr>
        <p:spPr bwMode="auto">
          <a:xfrm>
            <a:off x="1100138" y="5122863"/>
            <a:ext cx="7937" cy="6350"/>
          </a:xfrm>
          <a:custGeom>
            <a:avLst/>
            <a:gdLst>
              <a:gd name="T0" fmla="*/ 4 w 12"/>
              <a:gd name="T1" fmla="*/ 0 h 9"/>
              <a:gd name="T2" fmla="*/ 12 w 12"/>
              <a:gd name="T3" fmla="*/ 5 h 9"/>
              <a:gd name="T4" fmla="*/ 0 w 12"/>
              <a:gd name="T5" fmla="*/ 9 h 9"/>
              <a:gd name="T6" fmla="*/ 4 w 12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9">
                <a:moveTo>
                  <a:pt x="4" y="0"/>
                </a:moveTo>
                <a:lnTo>
                  <a:pt x="12" y="5"/>
                </a:lnTo>
                <a:lnTo>
                  <a:pt x="0" y="9"/>
                </a:lnTo>
                <a:lnTo>
                  <a:pt x="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95" name="Freeform 59"/>
          <p:cNvSpPr>
            <a:spLocks/>
          </p:cNvSpPr>
          <p:nvPr/>
        </p:nvSpPr>
        <p:spPr bwMode="auto">
          <a:xfrm>
            <a:off x="1619250" y="5494338"/>
            <a:ext cx="3175" cy="7937"/>
          </a:xfrm>
          <a:custGeom>
            <a:avLst/>
            <a:gdLst>
              <a:gd name="T0" fmla="*/ 0 w 5"/>
              <a:gd name="T1" fmla="*/ 1 h 8"/>
              <a:gd name="T2" fmla="*/ 5 w 5"/>
              <a:gd name="T3" fmla="*/ 0 h 8"/>
              <a:gd name="T4" fmla="*/ 5 w 5"/>
              <a:gd name="T5" fmla="*/ 8 h 8"/>
              <a:gd name="T6" fmla="*/ 0 w 5"/>
              <a:gd name="T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8">
                <a:moveTo>
                  <a:pt x="0" y="1"/>
                </a:moveTo>
                <a:lnTo>
                  <a:pt x="5" y="0"/>
                </a:lnTo>
                <a:lnTo>
                  <a:pt x="5" y="8"/>
                </a:lnTo>
                <a:lnTo>
                  <a:pt x="0" y="1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96" name="Freeform 60"/>
          <p:cNvSpPr>
            <a:spLocks/>
          </p:cNvSpPr>
          <p:nvPr/>
        </p:nvSpPr>
        <p:spPr bwMode="auto">
          <a:xfrm>
            <a:off x="2009775" y="5454650"/>
            <a:ext cx="7938" cy="9525"/>
          </a:xfrm>
          <a:custGeom>
            <a:avLst/>
            <a:gdLst>
              <a:gd name="T0" fmla="*/ 0 w 10"/>
              <a:gd name="T1" fmla="*/ 0 h 10"/>
              <a:gd name="T2" fmla="*/ 10 w 10"/>
              <a:gd name="T3" fmla="*/ 0 h 10"/>
              <a:gd name="T4" fmla="*/ 4 w 10"/>
              <a:gd name="T5" fmla="*/ 10 h 10"/>
              <a:gd name="T6" fmla="*/ 0 w 1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0"/>
                </a:moveTo>
                <a:lnTo>
                  <a:pt x="10" y="0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9197" name="Object 61"/>
          <p:cNvGraphicFramePr>
            <a:graphicFrameLocks noChangeAspect="1"/>
          </p:cNvGraphicFramePr>
          <p:nvPr/>
        </p:nvGraphicFramePr>
        <p:xfrm>
          <a:off x="20638" y="4402138"/>
          <a:ext cx="3643312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17" name="Clip" r:id="rId4" imgW="1819440" imgH="1161000" progId="MS_ClipArt_Gallery.2">
                  <p:embed/>
                </p:oleObj>
              </mc:Choice>
              <mc:Fallback>
                <p:oleObj name="Clip" r:id="rId4" imgW="1819440" imgH="1161000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4402138"/>
                        <a:ext cx="3643312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536982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30"/>
            <a:ext cx="9163614" cy="6887029"/>
          </a:xfrm>
          <a:prstGeom prst="rect">
            <a:avLst/>
          </a:prstGeom>
        </p:spPr>
      </p:pic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58175" cy="2133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provide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SDSs (from members companies)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specialized advice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Reference Guides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981200"/>
            <a:ext cx="4953000" cy="4114800"/>
          </a:xfrm>
        </p:spPr>
        <p:txBody>
          <a:bodyPr/>
          <a:lstStyle/>
          <a:p>
            <a:r>
              <a:rPr lang="en-US" dirty="0" smtClean="0"/>
              <a:t>NIOSH </a:t>
            </a:r>
            <a:r>
              <a:rPr lang="en-US" dirty="0"/>
              <a:t>Pocket Guide</a:t>
            </a: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8300"/>
            <a:ext cx="36004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" y="-42333"/>
            <a:ext cx="9156526" cy="77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Other Reference Guides</a:t>
            </a:r>
          </a:p>
        </p:txBody>
      </p:sp>
      <p:sp>
        <p:nvSpPr>
          <p:cNvPr id="399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Poison Control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94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3" y="0"/>
            <a:ext cx="8063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4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150813" y="609600"/>
            <a:ext cx="8764587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Need for ICS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915400" cy="2971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Manage response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incidents often cross jurisdictions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OSHA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regs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require 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E-2</a:t>
            </a:r>
          </a:p>
        </p:txBody>
      </p:sp>
    </p:spTree>
    <p:extLst>
      <p:ext uri="{BB962C8B-B14F-4D97-AF65-F5344CB8AC3E}">
        <p14:creationId xmlns:p14="http://schemas.microsoft.com/office/powerpoint/2010/main" val="40036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Reference Guides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980848"/>
            <a:ext cx="7772400" cy="2802819"/>
          </a:xfrm>
        </p:spPr>
        <p:txBody>
          <a:bodyPr/>
          <a:lstStyle/>
          <a:p>
            <a:r>
              <a:rPr lang="en-US" dirty="0" err="1" smtClean="0"/>
              <a:t>ChemTel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3E Company,</a:t>
            </a:r>
            <a:r>
              <a:rPr lang="en-US" baseline="0" dirty="0" smtClean="0"/>
              <a:t> </a:t>
            </a:r>
            <a:r>
              <a:rPr lang="en-US" dirty="0" err="1" smtClean="0"/>
              <a:t>Infotrac</a:t>
            </a:r>
            <a:endParaRPr lang="en-US" dirty="0" smtClean="0"/>
          </a:p>
          <a:p>
            <a:pPr lvl="1"/>
            <a:r>
              <a:rPr lang="en-US" dirty="0" smtClean="0"/>
              <a:t>24 hour info centers</a:t>
            </a:r>
          </a:p>
          <a:p>
            <a:pPr lvl="1"/>
            <a:r>
              <a:rPr lang="en-US" dirty="0" smtClean="0"/>
              <a:t>Provide</a:t>
            </a:r>
            <a:r>
              <a:rPr lang="en-US" baseline="0" dirty="0" smtClean="0"/>
              <a:t> SDS from member companies</a:t>
            </a:r>
          </a:p>
          <a:p>
            <a:pPr lvl="1"/>
            <a:r>
              <a:rPr lang="en-US" baseline="0" dirty="0" smtClean="0"/>
              <a:t>Dispatch company response teams</a:t>
            </a:r>
            <a:endParaRPr lang="en-US" dirty="0" smtClean="0"/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317315" y="4953001"/>
            <a:ext cx="5035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r"/>
            <a:r>
              <a:rPr lang="en-US" i="1">
                <a:solidFill>
                  <a:schemeClr val="bg1"/>
                </a:solidFill>
              </a:rPr>
              <a:t>Phone numbers are in ERG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03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079" y="610306"/>
            <a:ext cx="3762505" cy="4953000"/>
          </a:xfrm>
        </p:spPr>
        <p:txBody>
          <a:bodyPr/>
          <a:lstStyle/>
          <a:p>
            <a:r>
              <a:rPr lang="en-US" dirty="0" smtClean="0"/>
              <a:t>DOT Emergency Response Guidebook (ERG)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3" y="573264"/>
            <a:ext cx="4283901" cy="60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1922569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ERG Purpose</a:t>
            </a:r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Basic safety tool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Basic identification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Initial 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 versus </a:t>
            </a:r>
            <a:r>
              <a:rPr lang="en-US" dirty="0" smtClean="0"/>
              <a:t>SDS</a:t>
            </a:r>
            <a:endParaRPr lang="en-US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ERG – transportation incidents</a:t>
            </a:r>
          </a:p>
          <a:p>
            <a:r>
              <a:rPr lang="en-US" dirty="0" smtClean="0"/>
              <a:t>SDS </a:t>
            </a:r>
            <a:r>
              <a:rPr lang="en-US" dirty="0"/>
              <a:t>– all other incidents</a:t>
            </a:r>
          </a:p>
          <a:p>
            <a:pPr lvl="1"/>
            <a:r>
              <a:rPr lang="en-US" dirty="0"/>
              <a:t>If current version is available!</a:t>
            </a:r>
          </a:p>
        </p:txBody>
      </p:sp>
      <p:grpSp>
        <p:nvGrpSpPr>
          <p:cNvPr id="232458" name="Group 10"/>
          <p:cNvGrpSpPr>
            <a:grpSpLocks/>
          </p:cNvGrpSpPr>
          <p:nvPr/>
        </p:nvGrpSpPr>
        <p:grpSpPr bwMode="auto">
          <a:xfrm>
            <a:off x="609600" y="3733800"/>
            <a:ext cx="6934200" cy="2933700"/>
            <a:chOff x="384" y="2352"/>
            <a:chExt cx="4368" cy="1848"/>
          </a:xfrm>
        </p:grpSpPr>
        <p:pic>
          <p:nvPicPr>
            <p:cNvPr id="232454" name="Picture 6" descr="MCj02295590000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52"/>
              <a:ext cx="4368" cy="1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456" name="Text Box 8"/>
            <p:cNvSpPr txBox="1">
              <a:spLocks noChangeArrowheads="1"/>
            </p:cNvSpPr>
            <p:nvPr/>
          </p:nvSpPr>
          <p:spPr bwMode="auto">
            <a:xfrm rot="-386950">
              <a:off x="3696" y="2880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Tahoma" pitchFamily="34" charset="0"/>
                </a:rPr>
                <a:t>ERG</a:t>
              </a:r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 rot="378615">
              <a:off x="768" y="2832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Tahoma" pitchFamily="34" charset="0"/>
                </a:rPr>
                <a:t>SDS</a:t>
              </a:r>
              <a:endParaRPr lang="en-US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http://phmsa.dot.gov/staticfiles//PHMSA/ImageCollections/Images/ERG-on-Disp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477" y="1"/>
            <a:ext cx="11623159" cy="68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>
          <a:xfrm>
            <a:off x="212943" y="610306"/>
            <a:ext cx="8702458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 Page Colors &amp; Organization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1" y="1980848"/>
            <a:ext cx="8170101" cy="3988152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4358928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1)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Instructions (page 1)</a:t>
            </a:r>
          </a:p>
          <a:p>
            <a:r>
              <a:rPr lang="en-US" dirty="0" smtClean="0"/>
              <a:t>Safety Precautions (pages 2-3)</a:t>
            </a:r>
          </a:p>
          <a:p>
            <a:r>
              <a:rPr lang="en-US" dirty="0" smtClean="0"/>
              <a:t>Hazard Classes (page 4)</a:t>
            </a:r>
          </a:p>
          <a:p>
            <a:r>
              <a:rPr lang="en-US" dirty="0" smtClean="0"/>
              <a:t>Table of Placards (pages 5-7)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8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1)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077200" cy="4114800"/>
          </a:xfrm>
        </p:spPr>
        <p:txBody>
          <a:bodyPr/>
          <a:lstStyle/>
          <a:p>
            <a:r>
              <a:rPr lang="en-US" dirty="0" smtClean="0"/>
              <a:t>Railcar &amp; Road Trailer ID (pages 8-9)</a:t>
            </a:r>
          </a:p>
          <a:p>
            <a:r>
              <a:rPr lang="en-US" dirty="0" smtClean="0"/>
              <a:t>Intermodal Container ID # (pages 10-13)</a:t>
            </a:r>
          </a:p>
          <a:p>
            <a:r>
              <a:rPr lang="en-US" dirty="0" smtClean="0"/>
              <a:t>Pipeline ID &amp; Info (pages 14-19)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205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Yellow-Bordered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listed by ID number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54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20709" y="-12109"/>
            <a:ext cx="8102583" cy="6870109"/>
            <a:chOff x="9401" y="-44624"/>
            <a:chExt cx="9171111" cy="6875240"/>
          </a:xfrm>
        </p:grpSpPr>
        <p:pic>
          <p:nvPicPr>
            <p:cNvPr id="5" name="Picture 4" descr="N:\SHARED\CANUTEC WEBSITE\Power Point Training Package ERG\English\ERG2012\jpep\Yellow 1.jpg"/>
            <p:cNvPicPr>
              <a:picLocks noChangeAspect="1" noChangeArrowheads="1"/>
            </p:cNvPicPr>
            <p:nvPr/>
          </p:nvPicPr>
          <p:blipFill>
            <a:blip r:embed="rId2" cstate="print"/>
            <a:srcRect r="6629"/>
            <a:stretch>
              <a:fillRect/>
            </a:stretch>
          </p:blipFill>
          <p:spPr bwMode="auto">
            <a:xfrm>
              <a:off x="9401" y="-27384"/>
              <a:ext cx="4562599" cy="6858000"/>
            </a:xfrm>
            <a:prstGeom prst="rect">
              <a:avLst/>
            </a:prstGeom>
            <a:noFill/>
          </p:spPr>
        </p:pic>
        <p:pic>
          <p:nvPicPr>
            <p:cNvPr id="6" name="Picture 5" descr="N:\SHARED\CANUTEC WEBSITE\Power Point Training Package ERG\English\ERG2012\jpep\yellow 2.jpg"/>
            <p:cNvPicPr>
              <a:picLocks noChangeAspect="1" noChangeArrowheads="1"/>
            </p:cNvPicPr>
            <p:nvPr/>
          </p:nvPicPr>
          <p:blipFill>
            <a:blip r:embed="rId3" cstate="print"/>
            <a:srcRect l="5824"/>
            <a:stretch>
              <a:fillRect/>
            </a:stretch>
          </p:blipFill>
          <p:spPr bwMode="auto">
            <a:xfrm>
              <a:off x="4572000" y="-44624"/>
              <a:ext cx="4608512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147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Blue-Bordered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listed by name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N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Benefits of ICS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2514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Standard organization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Coordinated response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Standard roles &amp; responsibilities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E-2</a:t>
            </a:r>
          </a:p>
        </p:txBody>
      </p:sp>
    </p:spTree>
    <p:extLst>
      <p:ext uri="{BB962C8B-B14F-4D97-AF65-F5344CB8AC3E}">
        <p14:creationId xmlns:p14="http://schemas.microsoft.com/office/powerpoint/2010/main" val="8346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7797" y="127000"/>
            <a:ext cx="7928408" cy="6670767"/>
            <a:chOff x="-36512" y="-27384"/>
            <a:chExt cx="9219052" cy="6858000"/>
          </a:xfrm>
        </p:grpSpPr>
        <p:pic>
          <p:nvPicPr>
            <p:cNvPr id="5" name="Picture 4" descr="N:\SHARED\CANUTEC WEBSITE\Power Point Training Package ERG\English\ERG2012\jpep\Blue 1.jpg"/>
            <p:cNvPicPr>
              <a:picLocks noChangeAspect="1" noChangeArrowheads="1"/>
            </p:cNvPicPr>
            <p:nvPr/>
          </p:nvPicPr>
          <p:blipFill>
            <a:blip r:embed="rId2" cstate="print"/>
            <a:srcRect r="4451"/>
            <a:stretch>
              <a:fillRect/>
            </a:stretch>
          </p:blipFill>
          <p:spPr bwMode="auto">
            <a:xfrm>
              <a:off x="-36512" y="-27384"/>
              <a:ext cx="4680520" cy="6858000"/>
            </a:xfrm>
            <a:prstGeom prst="rect">
              <a:avLst/>
            </a:prstGeom>
            <a:noFill/>
          </p:spPr>
        </p:pic>
        <p:pic>
          <p:nvPicPr>
            <p:cNvPr id="6" name="Picture 5" descr="N:\SHARED\CANUTEC WEBSITE\Power Point Training Package ERG\English\ERG2012\jpep\blue 2.jpg"/>
            <p:cNvPicPr>
              <a:picLocks noChangeAspect="1" noChangeArrowheads="1"/>
            </p:cNvPicPr>
            <p:nvPr/>
          </p:nvPicPr>
          <p:blipFill>
            <a:blip r:embed="rId3" cstate="print"/>
            <a:srcRect l="4075"/>
            <a:stretch>
              <a:fillRect/>
            </a:stretch>
          </p:blipFill>
          <p:spPr bwMode="auto">
            <a:xfrm>
              <a:off x="4499992" y="-27384"/>
              <a:ext cx="4682548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507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Orange-Bordered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guide pages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88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:\SHARED\CANUTEC WEBSITE\Power Point Training Package ERG\English\ERG2012\jpep\guid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914" y="-42333"/>
            <a:ext cx="4657675" cy="7650427"/>
          </a:xfrm>
          <a:prstGeom prst="rect">
            <a:avLst/>
          </a:prstGeom>
          <a:noFill/>
        </p:spPr>
      </p:pic>
      <p:pic>
        <p:nvPicPr>
          <p:cNvPr id="5" name="Picture 4" descr="N:\SHARED\CANUTEC WEBSITE\Power Point Training Package ERG\English\ERG2012\jpep\guid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531" y="-42333"/>
            <a:ext cx="4699384" cy="7650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7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ERG</a:t>
            </a:r>
            <a:r>
              <a:rPr lang="en-US" baseline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Green-Bordered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Isolation &amp; Protective Actions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Toxic Inhalation Hazards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Water Reactive Substances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Six Most Common Substances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97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:\SHARED\CANUTEC WEBSITE\Power Point Training Package ERG\English\ERG2012\jpep\table 1.jpg"/>
          <p:cNvPicPr>
            <a:picLocks noChangeAspect="1" noChangeArrowheads="1"/>
          </p:cNvPicPr>
          <p:nvPr/>
        </p:nvPicPr>
        <p:blipFill>
          <a:blip r:embed="rId2" cstate="print"/>
          <a:srcRect b="7145"/>
          <a:stretch>
            <a:fillRect/>
          </a:stretch>
        </p:blipFill>
        <p:spPr bwMode="auto">
          <a:xfrm>
            <a:off x="-29917" y="-42333"/>
            <a:ext cx="9186444" cy="7815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6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186510" y="-42333"/>
            <a:ext cx="9343036" cy="7894000"/>
            <a:chOff x="-1116632" y="-603448"/>
            <a:chExt cx="10657184" cy="799288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6966" t="10872" r="29329" b="7180"/>
            <a:stretch>
              <a:fillRect/>
            </a:stretch>
          </p:blipFill>
          <p:spPr bwMode="auto">
            <a:xfrm>
              <a:off x="-1116632" y="-603448"/>
              <a:ext cx="5328592" cy="799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0510" t="10872" r="25785" b="7180"/>
            <a:stretch>
              <a:fillRect/>
            </a:stretch>
          </p:blipFill>
          <p:spPr bwMode="auto">
            <a:xfrm>
              <a:off x="4211960" y="-603448"/>
              <a:ext cx="5328592" cy="799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391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8692" t="17516" r="9888" b="9676"/>
          <a:stretch>
            <a:fillRect/>
          </a:stretch>
        </p:blipFill>
        <p:spPr bwMode="auto">
          <a:xfrm>
            <a:off x="22425" y="-127000"/>
            <a:ext cx="9099151" cy="765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3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2)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Response Info</a:t>
            </a:r>
          </a:p>
          <a:p>
            <a:r>
              <a:rPr lang="en-US" dirty="0" smtClean="0"/>
              <a:t>BLEVE Safety Precautions</a:t>
            </a:r>
          </a:p>
          <a:p>
            <a:r>
              <a:rPr lang="en-US" dirty="0" smtClean="0"/>
              <a:t>Glossary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331" t="31007" r="9863" b="13195"/>
          <a:stretch>
            <a:fillRect/>
          </a:stretch>
        </p:blipFill>
        <p:spPr bwMode="auto">
          <a:xfrm>
            <a:off x="27120" y="1123956"/>
            <a:ext cx="9089761" cy="461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6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ERG—Good But Limited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625" y="1980848"/>
            <a:ext cx="8843375" cy="3607152"/>
          </a:xfrm>
        </p:spPr>
        <p:txBody>
          <a:bodyPr/>
          <a:lstStyle/>
          <a:p>
            <a:r>
              <a:rPr lang="en-US" dirty="0" smtClean="0"/>
              <a:t>Classification of hazard</a:t>
            </a:r>
          </a:p>
          <a:p>
            <a:r>
              <a:rPr lang="en-US" dirty="0" smtClean="0"/>
              <a:t>Guides —  “most essential guidance”</a:t>
            </a:r>
          </a:p>
          <a:p>
            <a:r>
              <a:rPr lang="en-US" dirty="0" smtClean="0"/>
              <a:t>Isolation/evacuation distances — guides</a:t>
            </a:r>
          </a:p>
          <a:p>
            <a:r>
              <a:rPr lang="en-US" dirty="0" smtClean="0"/>
              <a:t>Use table of placards only if no ID</a:t>
            </a:r>
          </a:p>
          <a:p>
            <a:r>
              <a:rPr lang="en-US" dirty="0" smtClean="0"/>
              <a:t>Intended use</a:t>
            </a:r>
          </a:p>
          <a:p>
            <a:pPr lvl="1"/>
            <a:r>
              <a:rPr lang="en-US" dirty="0" smtClean="0"/>
              <a:t>“initial phase”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0712367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50850" y="1030288"/>
            <a:ext cx="8191500" cy="917575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1954213" y="889000"/>
            <a:ext cx="6764337" cy="1143000"/>
          </a:xfrm>
        </p:spPr>
        <p:txBody>
          <a:bodyPr/>
          <a:lstStyle/>
          <a:p>
            <a:r>
              <a:rPr lang="en-US" dirty="0"/>
              <a:t>The IDHA Process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981200"/>
            <a:ext cx="7496175" cy="3352800"/>
          </a:xfrm>
        </p:spPr>
        <p:txBody>
          <a:bodyPr/>
          <a:lstStyle/>
          <a:p>
            <a:r>
              <a:rPr lang="en-US"/>
              <a:t>Most critical aspect of a response</a:t>
            </a:r>
          </a:p>
          <a:p>
            <a:pPr lvl="1"/>
            <a:r>
              <a:rPr lang="en-US"/>
              <a:t>All decisions flow from this</a:t>
            </a:r>
          </a:p>
          <a:p>
            <a:pPr lvl="1"/>
            <a:r>
              <a:rPr lang="en-US"/>
              <a:t>Regs require IC to do it</a:t>
            </a:r>
          </a:p>
          <a:p>
            <a:pPr lvl="1"/>
            <a:r>
              <a:rPr lang="en-US"/>
              <a:t>Can’t protect from the problem if you can’t identify the problem!</a:t>
            </a:r>
          </a:p>
        </p:txBody>
      </p:sp>
      <p:grpSp>
        <p:nvGrpSpPr>
          <p:cNvPr id="83973" name="Group 5"/>
          <p:cNvGrpSpPr>
            <a:grpSpLocks/>
          </p:cNvGrpSpPr>
          <p:nvPr/>
        </p:nvGrpSpPr>
        <p:grpSpPr bwMode="auto">
          <a:xfrm>
            <a:off x="180975" y="254000"/>
            <a:ext cx="1622425" cy="2370138"/>
            <a:chOff x="317" y="2785"/>
            <a:chExt cx="575" cy="746"/>
          </a:xfrm>
        </p:grpSpPr>
        <p:sp>
          <p:nvSpPr>
            <p:cNvPr id="83974" name="Freeform 6"/>
            <p:cNvSpPr>
              <a:spLocks/>
            </p:cNvSpPr>
            <p:nvPr/>
          </p:nvSpPr>
          <p:spPr bwMode="auto">
            <a:xfrm>
              <a:off x="332" y="2799"/>
              <a:ext cx="560" cy="732"/>
            </a:xfrm>
            <a:custGeom>
              <a:avLst/>
              <a:gdLst>
                <a:gd name="T0" fmla="*/ 1014 w 1121"/>
                <a:gd name="T1" fmla="*/ 204 h 1465"/>
                <a:gd name="T2" fmla="*/ 1010 w 1121"/>
                <a:gd name="T3" fmla="*/ 180 h 1465"/>
                <a:gd name="T4" fmla="*/ 999 w 1121"/>
                <a:gd name="T5" fmla="*/ 161 h 1465"/>
                <a:gd name="T6" fmla="*/ 981 w 1121"/>
                <a:gd name="T7" fmla="*/ 143 h 1465"/>
                <a:gd name="T8" fmla="*/ 960 w 1121"/>
                <a:gd name="T9" fmla="*/ 134 h 1465"/>
                <a:gd name="T10" fmla="*/ 925 w 1121"/>
                <a:gd name="T11" fmla="*/ 132 h 1465"/>
                <a:gd name="T12" fmla="*/ 902 w 1121"/>
                <a:gd name="T13" fmla="*/ 138 h 1465"/>
                <a:gd name="T14" fmla="*/ 882 w 1121"/>
                <a:gd name="T15" fmla="*/ 151 h 1465"/>
                <a:gd name="T16" fmla="*/ 869 w 1121"/>
                <a:gd name="T17" fmla="*/ 173 h 1465"/>
                <a:gd name="T18" fmla="*/ 723 w 1121"/>
                <a:gd name="T19" fmla="*/ 630 h 1465"/>
                <a:gd name="T20" fmla="*/ 692 w 1121"/>
                <a:gd name="T21" fmla="*/ 41 h 1465"/>
                <a:gd name="T22" fmla="*/ 657 w 1121"/>
                <a:gd name="T23" fmla="*/ 6 h 1465"/>
                <a:gd name="T24" fmla="*/ 609 w 1121"/>
                <a:gd name="T25" fmla="*/ 0 h 1465"/>
                <a:gd name="T26" fmla="*/ 564 w 1121"/>
                <a:gd name="T27" fmla="*/ 19 h 1465"/>
                <a:gd name="T28" fmla="*/ 539 w 1121"/>
                <a:gd name="T29" fmla="*/ 54 h 1465"/>
                <a:gd name="T30" fmla="*/ 487 w 1121"/>
                <a:gd name="T31" fmla="*/ 638 h 1465"/>
                <a:gd name="T32" fmla="*/ 357 w 1121"/>
                <a:gd name="T33" fmla="*/ 142 h 1465"/>
                <a:gd name="T34" fmla="*/ 332 w 1121"/>
                <a:gd name="T35" fmla="*/ 116 h 1465"/>
                <a:gd name="T36" fmla="*/ 283 w 1121"/>
                <a:gd name="T37" fmla="*/ 109 h 1465"/>
                <a:gd name="T38" fmla="*/ 244 w 1121"/>
                <a:gd name="T39" fmla="*/ 128 h 1465"/>
                <a:gd name="T40" fmla="*/ 223 w 1121"/>
                <a:gd name="T41" fmla="*/ 167 h 1465"/>
                <a:gd name="T42" fmla="*/ 277 w 1121"/>
                <a:gd name="T43" fmla="*/ 760 h 1465"/>
                <a:gd name="T44" fmla="*/ 115 w 1121"/>
                <a:gd name="T45" fmla="*/ 364 h 1465"/>
                <a:gd name="T46" fmla="*/ 80 w 1121"/>
                <a:gd name="T47" fmla="*/ 339 h 1465"/>
                <a:gd name="T48" fmla="*/ 35 w 1121"/>
                <a:gd name="T49" fmla="*/ 341 h 1465"/>
                <a:gd name="T50" fmla="*/ 6 w 1121"/>
                <a:gd name="T51" fmla="*/ 372 h 1465"/>
                <a:gd name="T52" fmla="*/ 2 w 1121"/>
                <a:gd name="T53" fmla="*/ 415 h 1465"/>
                <a:gd name="T54" fmla="*/ 171 w 1121"/>
                <a:gd name="T55" fmla="*/ 1201 h 1465"/>
                <a:gd name="T56" fmla="*/ 223 w 1121"/>
                <a:gd name="T57" fmla="*/ 1296 h 1465"/>
                <a:gd name="T58" fmla="*/ 297 w 1121"/>
                <a:gd name="T59" fmla="*/ 1378 h 1465"/>
                <a:gd name="T60" fmla="*/ 392 w 1121"/>
                <a:gd name="T61" fmla="*/ 1432 h 1465"/>
                <a:gd name="T62" fmla="*/ 498 w 1121"/>
                <a:gd name="T63" fmla="*/ 1465 h 1465"/>
                <a:gd name="T64" fmla="*/ 605 w 1121"/>
                <a:gd name="T65" fmla="*/ 1465 h 1465"/>
                <a:gd name="T66" fmla="*/ 714 w 1121"/>
                <a:gd name="T67" fmla="*/ 1436 h 1465"/>
                <a:gd name="T68" fmla="*/ 809 w 1121"/>
                <a:gd name="T69" fmla="*/ 1382 h 1465"/>
                <a:gd name="T70" fmla="*/ 884 w 1121"/>
                <a:gd name="T71" fmla="*/ 1300 h 1465"/>
                <a:gd name="T72" fmla="*/ 1121 w 1121"/>
                <a:gd name="T73" fmla="*/ 880 h 1465"/>
                <a:gd name="T74" fmla="*/ 1051 w 1121"/>
                <a:gd name="T75" fmla="*/ 858 h 1465"/>
                <a:gd name="T76" fmla="*/ 981 w 1121"/>
                <a:gd name="T77" fmla="*/ 858 h 1465"/>
                <a:gd name="T78" fmla="*/ 917 w 1121"/>
                <a:gd name="T79" fmla="*/ 88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1" h="1465">
                  <a:moveTo>
                    <a:pt x="1010" y="229"/>
                  </a:moveTo>
                  <a:lnTo>
                    <a:pt x="1014" y="204"/>
                  </a:lnTo>
                  <a:lnTo>
                    <a:pt x="1012" y="192"/>
                  </a:lnTo>
                  <a:lnTo>
                    <a:pt x="1010" y="180"/>
                  </a:lnTo>
                  <a:lnTo>
                    <a:pt x="1004" y="171"/>
                  </a:lnTo>
                  <a:lnTo>
                    <a:pt x="999" y="161"/>
                  </a:lnTo>
                  <a:lnTo>
                    <a:pt x="991" y="151"/>
                  </a:lnTo>
                  <a:lnTo>
                    <a:pt x="981" y="143"/>
                  </a:lnTo>
                  <a:lnTo>
                    <a:pt x="969" y="138"/>
                  </a:lnTo>
                  <a:lnTo>
                    <a:pt x="960" y="134"/>
                  </a:lnTo>
                  <a:lnTo>
                    <a:pt x="946" y="132"/>
                  </a:lnTo>
                  <a:lnTo>
                    <a:pt x="925" y="132"/>
                  </a:lnTo>
                  <a:lnTo>
                    <a:pt x="911" y="134"/>
                  </a:lnTo>
                  <a:lnTo>
                    <a:pt x="902" y="138"/>
                  </a:lnTo>
                  <a:lnTo>
                    <a:pt x="892" y="143"/>
                  </a:lnTo>
                  <a:lnTo>
                    <a:pt x="882" y="151"/>
                  </a:lnTo>
                  <a:lnTo>
                    <a:pt x="873" y="163"/>
                  </a:lnTo>
                  <a:lnTo>
                    <a:pt x="869" y="173"/>
                  </a:lnTo>
                  <a:lnTo>
                    <a:pt x="865" y="184"/>
                  </a:lnTo>
                  <a:lnTo>
                    <a:pt x="723" y="630"/>
                  </a:lnTo>
                  <a:lnTo>
                    <a:pt x="700" y="64"/>
                  </a:lnTo>
                  <a:lnTo>
                    <a:pt x="692" y="41"/>
                  </a:lnTo>
                  <a:lnTo>
                    <a:pt x="675" y="19"/>
                  </a:lnTo>
                  <a:lnTo>
                    <a:pt x="657" y="6"/>
                  </a:lnTo>
                  <a:lnTo>
                    <a:pt x="634" y="0"/>
                  </a:lnTo>
                  <a:lnTo>
                    <a:pt x="609" y="0"/>
                  </a:lnTo>
                  <a:lnTo>
                    <a:pt x="586" y="6"/>
                  </a:lnTo>
                  <a:lnTo>
                    <a:pt x="564" y="19"/>
                  </a:lnTo>
                  <a:lnTo>
                    <a:pt x="549" y="33"/>
                  </a:lnTo>
                  <a:lnTo>
                    <a:pt x="539" y="54"/>
                  </a:lnTo>
                  <a:lnTo>
                    <a:pt x="537" y="81"/>
                  </a:lnTo>
                  <a:lnTo>
                    <a:pt x="487" y="638"/>
                  </a:lnTo>
                  <a:lnTo>
                    <a:pt x="365" y="151"/>
                  </a:lnTo>
                  <a:lnTo>
                    <a:pt x="357" y="142"/>
                  </a:lnTo>
                  <a:lnTo>
                    <a:pt x="349" y="130"/>
                  </a:lnTo>
                  <a:lnTo>
                    <a:pt x="332" y="116"/>
                  </a:lnTo>
                  <a:lnTo>
                    <a:pt x="308" y="109"/>
                  </a:lnTo>
                  <a:lnTo>
                    <a:pt x="283" y="109"/>
                  </a:lnTo>
                  <a:lnTo>
                    <a:pt x="262" y="114"/>
                  </a:lnTo>
                  <a:lnTo>
                    <a:pt x="244" y="128"/>
                  </a:lnTo>
                  <a:lnTo>
                    <a:pt x="231" y="147"/>
                  </a:lnTo>
                  <a:lnTo>
                    <a:pt x="223" y="167"/>
                  </a:lnTo>
                  <a:lnTo>
                    <a:pt x="225" y="198"/>
                  </a:lnTo>
                  <a:lnTo>
                    <a:pt x="277" y="760"/>
                  </a:lnTo>
                  <a:lnTo>
                    <a:pt x="124" y="384"/>
                  </a:lnTo>
                  <a:lnTo>
                    <a:pt x="115" y="364"/>
                  </a:lnTo>
                  <a:lnTo>
                    <a:pt x="99" y="347"/>
                  </a:lnTo>
                  <a:lnTo>
                    <a:pt x="80" y="339"/>
                  </a:lnTo>
                  <a:lnTo>
                    <a:pt x="58" y="337"/>
                  </a:lnTo>
                  <a:lnTo>
                    <a:pt x="35" y="341"/>
                  </a:lnTo>
                  <a:lnTo>
                    <a:pt x="20" y="355"/>
                  </a:lnTo>
                  <a:lnTo>
                    <a:pt x="6" y="372"/>
                  </a:lnTo>
                  <a:lnTo>
                    <a:pt x="0" y="391"/>
                  </a:lnTo>
                  <a:lnTo>
                    <a:pt x="2" y="415"/>
                  </a:lnTo>
                  <a:lnTo>
                    <a:pt x="153" y="1151"/>
                  </a:lnTo>
                  <a:lnTo>
                    <a:pt x="171" y="1201"/>
                  </a:lnTo>
                  <a:lnTo>
                    <a:pt x="196" y="1250"/>
                  </a:lnTo>
                  <a:lnTo>
                    <a:pt x="223" y="1296"/>
                  </a:lnTo>
                  <a:lnTo>
                    <a:pt x="258" y="1337"/>
                  </a:lnTo>
                  <a:lnTo>
                    <a:pt x="297" y="1378"/>
                  </a:lnTo>
                  <a:lnTo>
                    <a:pt x="341" y="1409"/>
                  </a:lnTo>
                  <a:lnTo>
                    <a:pt x="392" y="1432"/>
                  </a:lnTo>
                  <a:lnTo>
                    <a:pt x="444" y="1451"/>
                  </a:lnTo>
                  <a:lnTo>
                    <a:pt x="498" y="1465"/>
                  </a:lnTo>
                  <a:lnTo>
                    <a:pt x="553" y="1461"/>
                  </a:lnTo>
                  <a:lnTo>
                    <a:pt x="605" y="1465"/>
                  </a:lnTo>
                  <a:lnTo>
                    <a:pt x="661" y="1453"/>
                  </a:lnTo>
                  <a:lnTo>
                    <a:pt x="714" y="1436"/>
                  </a:lnTo>
                  <a:lnTo>
                    <a:pt x="762" y="1411"/>
                  </a:lnTo>
                  <a:lnTo>
                    <a:pt x="809" y="1382"/>
                  </a:lnTo>
                  <a:lnTo>
                    <a:pt x="847" y="1343"/>
                  </a:lnTo>
                  <a:lnTo>
                    <a:pt x="884" y="1300"/>
                  </a:lnTo>
                  <a:lnTo>
                    <a:pt x="911" y="1256"/>
                  </a:lnTo>
                  <a:lnTo>
                    <a:pt x="1121" y="880"/>
                  </a:lnTo>
                  <a:lnTo>
                    <a:pt x="1088" y="864"/>
                  </a:lnTo>
                  <a:lnTo>
                    <a:pt x="1051" y="858"/>
                  </a:lnTo>
                  <a:lnTo>
                    <a:pt x="1016" y="857"/>
                  </a:lnTo>
                  <a:lnTo>
                    <a:pt x="981" y="858"/>
                  </a:lnTo>
                  <a:lnTo>
                    <a:pt x="946" y="868"/>
                  </a:lnTo>
                  <a:lnTo>
                    <a:pt x="917" y="882"/>
                  </a:lnTo>
                  <a:lnTo>
                    <a:pt x="1010" y="229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5" name="Freeform 7"/>
            <p:cNvSpPr>
              <a:spLocks/>
            </p:cNvSpPr>
            <p:nvPr/>
          </p:nvSpPr>
          <p:spPr bwMode="auto">
            <a:xfrm>
              <a:off x="726" y="2865"/>
              <a:ext cx="112" cy="142"/>
            </a:xfrm>
            <a:custGeom>
              <a:avLst/>
              <a:gdLst>
                <a:gd name="T0" fmla="*/ 0 w 223"/>
                <a:gd name="T1" fmla="*/ 283 h 283"/>
                <a:gd name="T2" fmla="*/ 194 w 223"/>
                <a:gd name="T3" fmla="*/ 283 h 283"/>
                <a:gd name="T4" fmla="*/ 221 w 223"/>
                <a:gd name="T5" fmla="*/ 95 h 283"/>
                <a:gd name="T6" fmla="*/ 223 w 223"/>
                <a:gd name="T7" fmla="*/ 71 h 283"/>
                <a:gd name="T8" fmla="*/ 221 w 223"/>
                <a:gd name="T9" fmla="*/ 58 h 283"/>
                <a:gd name="T10" fmla="*/ 221 w 223"/>
                <a:gd name="T11" fmla="*/ 48 h 283"/>
                <a:gd name="T12" fmla="*/ 215 w 223"/>
                <a:gd name="T13" fmla="*/ 39 h 283"/>
                <a:gd name="T14" fmla="*/ 211 w 223"/>
                <a:gd name="T15" fmla="*/ 25 h 283"/>
                <a:gd name="T16" fmla="*/ 204 w 223"/>
                <a:gd name="T17" fmla="*/ 19 h 283"/>
                <a:gd name="T18" fmla="*/ 192 w 223"/>
                <a:gd name="T19" fmla="*/ 11 h 283"/>
                <a:gd name="T20" fmla="*/ 180 w 223"/>
                <a:gd name="T21" fmla="*/ 4 h 283"/>
                <a:gd name="T22" fmla="*/ 171 w 223"/>
                <a:gd name="T23" fmla="*/ 0 h 283"/>
                <a:gd name="T24" fmla="*/ 159 w 223"/>
                <a:gd name="T25" fmla="*/ 0 h 283"/>
                <a:gd name="T26" fmla="*/ 136 w 223"/>
                <a:gd name="T27" fmla="*/ 0 h 283"/>
                <a:gd name="T28" fmla="*/ 122 w 223"/>
                <a:gd name="T29" fmla="*/ 0 h 283"/>
                <a:gd name="T30" fmla="*/ 113 w 223"/>
                <a:gd name="T31" fmla="*/ 4 h 283"/>
                <a:gd name="T32" fmla="*/ 103 w 223"/>
                <a:gd name="T33" fmla="*/ 11 h 283"/>
                <a:gd name="T34" fmla="*/ 95 w 223"/>
                <a:gd name="T35" fmla="*/ 19 h 283"/>
                <a:gd name="T36" fmla="*/ 85 w 223"/>
                <a:gd name="T37" fmla="*/ 29 h 283"/>
                <a:gd name="T38" fmla="*/ 80 w 223"/>
                <a:gd name="T39" fmla="*/ 39 h 283"/>
                <a:gd name="T40" fmla="*/ 74 w 223"/>
                <a:gd name="T41" fmla="*/ 50 h 283"/>
                <a:gd name="T42" fmla="*/ 0 w 223"/>
                <a:gd name="T43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83">
                  <a:moveTo>
                    <a:pt x="0" y="283"/>
                  </a:moveTo>
                  <a:lnTo>
                    <a:pt x="194" y="283"/>
                  </a:lnTo>
                  <a:lnTo>
                    <a:pt x="221" y="95"/>
                  </a:lnTo>
                  <a:lnTo>
                    <a:pt x="223" y="71"/>
                  </a:lnTo>
                  <a:lnTo>
                    <a:pt x="221" y="58"/>
                  </a:lnTo>
                  <a:lnTo>
                    <a:pt x="221" y="48"/>
                  </a:lnTo>
                  <a:lnTo>
                    <a:pt x="215" y="39"/>
                  </a:lnTo>
                  <a:lnTo>
                    <a:pt x="211" y="25"/>
                  </a:lnTo>
                  <a:lnTo>
                    <a:pt x="204" y="19"/>
                  </a:lnTo>
                  <a:lnTo>
                    <a:pt x="192" y="11"/>
                  </a:lnTo>
                  <a:lnTo>
                    <a:pt x="180" y="4"/>
                  </a:lnTo>
                  <a:lnTo>
                    <a:pt x="171" y="0"/>
                  </a:lnTo>
                  <a:lnTo>
                    <a:pt x="159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13" y="4"/>
                  </a:lnTo>
                  <a:lnTo>
                    <a:pt x="103" y="11"/>
                  </a:lnTo>
                  <a:lnTo>
                    <a:pt x="95" y="19"/>
                  </a:lnTo>
                  <a:lnTo>
                    <a:pt x="85" y="29"/>
                  </a:lnTo>
                  <a:lnTo>
                    <a:pt x="80" y="39"/>
                  </a:lnTo>
                  <a:lnTo>
                    <a:pt x="74" y="5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6" name="Freeform 8"/>
            <p:cNvSpPr>
              <a:spLocks/>
            </p:cNvSpPr>
            <p:nvPr/>
          </p:nvSpPr>
          <p:spPr bwMode="auto">
            <a:xfrm>
              <a:off x="585" y="2799"/>
              <a:ext cx="103" cy="208"/>
            </a:xfrm>
            <a:custGeom>
              <a:avLst/>
              <a:gdLst>
                <a:gd name="T0" fmla="*/ 0 w 208"/>
                <a:gd name="T1" fmla="*/ 417 h 417"/>
                <a:gd name="T2" fmla="*/ 208 w 208"/>
                <a:gd name="T3" fmla="*/ 417 h 417"/>
                <a:gd name="T4" fmla="*/ 194 w 208"/>
                <a:gd name="T5" fmla="*/ 64 h 417"/>
                <a:gd name="T6" fmla="*/ 186 w 208"/>
                <a:gd name="T7" fmla="*/ 41 h 417"/>
                <a:gd name="T8" fmla="*/ 169 w 208"/>
                <a:gd name="T9" fmla="*/ 19 h 417"/>
                <a:gd name="T10" fmla="*/ 151 w 208"/>
                <a:gd name="T11" fmla="*/ 6 h 417"/>
                <a:gd name="T12" fmla="*/ 126 w 208"/>
                <a:gd name="T13" fmla="*/ 0 h 417"/>
                <a:gd name="T14" fmla="*/ 103 w 208"/>
                <a:gd name="T15" fmla="*/ 0 h 417"/>
                <a:gd name="T16" fmla="*/ 80 w 208"/>
                <a:gd name="T17" fmla="*/ 6 h 417"/>
                <a:gd name="T18" fmla="*/ 58 w 208"/>
                <a:gd name="T19" fmla="*/ 19 h 417"/>
                <a:gd name="T20" fmla="*/ 45 w 208"/>
                <a:gd name="T21" fmla="*/ 33 h 417"/>
                <a:gd name="T22" fmla="*/ 33 w 208"/>
                <a:gd name="T23" fmla="*/ 52 h 417"/>
                <a:gd name="T24" fmla="*/ 31 w 208"/>
                <a:gd name="T25" fmla="*/ 81 h 417"/>
                <a:gd name="T26" fmla="*/ 0 w 208"/>
                <a:gd name="T2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417">
                  <a:moveTo>
                    <a:pt x="0" y="417"/>
                  </a:moveTo>
                  <a:lnTo>
                    <a:pt x="208" y="417"/>
                  </a:lnTo>
                  <a:lnTo>
                    <a:pt x="194" y="64"/>
                  </a:lnTo>
                  <a:lnTo>
                    <a:pt x="186" y="41"/>
                  </a:lnTo>
                  <a:lnTo>
                    <a:pt x="169" y="19"/>
                  </a:lnTo>
                  <a:lnTo>
                    <a:pt x="151" y="6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80" y="6"/>
                  </a:lnTo>
                  <a:lnTo>
                    <a:pt x="58" y="19"/>
                  </a:lnTo>
                  <a:lnTo>
                    <a:pt x="45" y="33"/>
                  </a:lnTo>
                  <a:lnTo>
                    <a:pt x="33" y="52"/>
                  </a:lnTo>
                  <a:lnTo>
                    <a:pt x="31" y="81"/>
                  </a:lnTo>
                  <a:lnTo>
                    <a:pt x="0" y="41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7" name="Freeform 9"/>
            <p:cNvSpPr>
              <a:spLocks/>
            </p:cNvSpPr>
            <p:nvPr/>
          </p:nvSpPr>
          <p:spPr bwMode="auto">
            <a:xfrm>
              <a:off x="443" y="2853"/>
              <a:ext cx="104" cy="154"/>
            </a:xfrm>
            <a:custGeom>
              <a:avLst/>
              <a:gdLst>
                <a:gd name="T0" fmla="*/ 21 w 208"/>
                <a:gd name="T1" fmla="*/ 308 h 308"/>
                <a:gd name="T2" fmla="*/ 208 w 208"/>
                <a:gd name="T3" fmla="*/ 308 h 308"/>
                <a:gd name="T4" fmla="*/ 142 w 208"/>
                <a:gd name="T5" fmla="*/ 44 h 308"/>
                <a:gd name="T6" fmla="*/ 132 w 208"/>
                <a:gd name="T7" fmla="*/ 33 h 308"/>
                <a:gd name="T8" fmla="*/ 124 w 208"/>
                <a:gd name="T9" fmla="*/ 21 h 308"/>
                <a:gd name="T10" fmla="*/ 109 w 208"/>
                <a:gd name="T11" fmla="*/ 9 h 308"/>
                <a:gd name="T12" fmla="*/ 85 w 208"/>
                <a:gd name="T13" fmla="*/ 0 h 308"/>
                <a:gd name="T14" fmla="*/ 60 w 208"/>
                <a:gd name="T15" fmla="*/ 0 h 308"/>
                <a:gd name="T16" fmla="*/ 39 w 208"/>
                <a:gd name="T17" fmla="*/ 5 h 308"/>
                <a:gd name="T18" fmla="*/ 21 w 208"/>
                <a:gd name="T19" fmla="*/ 19 h 308"/>
                <a:gd name="T20" fmla="*/ 6 w 208"/>
                <a:gd name="T21" fmla="*/ 38 h 308"/>
                <a:gd name="T22" fmla="*/ 0 w 208"/>
                <a:gd name="T23" fmla="*/ 60 h 308"/>
                <a:gd name="T24" fmla="*/ 2 w 208"/>
                <a:gd name="T25" fmla="*/ 89 h 308"/>
                <a:gd name="T26" fmla="*/ 21 w 208"/>
                <a:gd name="T2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308">
                  <a:moveTo>
                    <a:pt x="21" y="308"/>
                  </a:moveTo>
                  <a:lnTo>
                    <a:pt x="208" y="308"/>
                  </a:lnTo>
                  <a:lnTo>
                    <a:pt x="142" y="44"/>
                  </a:lnTo>
                  <a:lnTo>
                    <a:pt x="132" y="33"/>
                  </a:lnTo>
                  <a:lnTo>
                    <a:pt x="124" y="21"/>
                  </a:lnTo>
                  <a:lnTo>
                    <a:pt x="109" y="9"/>
                  </a:lnTo>
                  <a:lnTo>
                    <a:pt x="85" y="0"/>
                  </a:lnTo>
                  <a:lnTo>
                    <a:pt x="60" y="0"/>
                  </a:lnTo>
                  <a:lnTo>
                    <a:pt x="39" y="5"/>
                  </a:lnTo>
                  <a:lnTo>
                    <a:pt x="21" y="19"/>
                  </a:lnTo>
                  <a:lnTo>
                    <a:pt x="6" y="38"/>
                  </a:lnTo>
                  <a:lnTo>
                    <a:pt x="0" y="60"/>
                  </a:lnTo>
                  <a:lnTo>
                    <a:pt x="2" y="89"/>
                  </a:lnTo>
                  <a:lnTo>
                    <a:pt x="21" y="30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8" name="Freeform 10"/>
            <p:cNvSpPr>
              <a:spLocks/>
            </p:cNvSpPr>
            <p:nvPr/>
          </p:nvSpPr>
          <p:spPr bwMode="auto">
            <a:xfrm>
              <a:off x="331" y="2967"/>
              <a:ext cx="68" cy="40"/>
            </a:xfrm>
            <a:custGeom>
              <a:avLst/>
              <a:gdLst>
                <a:gd name="T0" fmla="*/ 2 w 138"/>
                <a:gd name="T1" fmla="*/ 80 h 80"/>
                <a:gd name="T2" fmla="*/ 138 w 138"/>
                <a:gd name="T3" fmla="*/ 80 h 80"/>
                <a:gd name="T4" fmla="*/ 124 w 138"/>
                <a:gd name="T5" fmla="*/ 47 h 80"/>
                <a:gd name="T6" fmla="*/ 117 w 138"/>
                <a:gd name="T7" fmla="*/ 27 h 80"/>
                <a:gd name="T8" fmla="*/ 99 w 138"/>
                <a:gd name="T9" fmla="*/ 10 h 80"/>
                <a:gd name="T10" fmla="*/ 82 w 138"/>
                <a:gd name="T11" fmla="*/ 2 h 80"/>
                <a:gd name="T12" fmla="*/ 58 w 138"/>
                <a:gd name="T13" fmla="*/ 0 h 80"/>
                <a:gd name="T14" fmla="*/ 37 w 138"/>
                <a:gd name="T15" fmla="*/ 2 h 80"/>
                <a:gd name="T16" fmla="*/ 22 w 138"/>
                <a:gd name="T17" fmla="*/ 16 h 80"/>
                <a:gd name="T18" fmla="*/ 6 w 138"/>
                <a:gd name="T19" fmla="*/ 35 h 80"/>
                <a:gd name="T20" fmla="*/ 0 w 138"/>
                <a:gd name="T21" fmla="*/ 53 h 80"/>
                <a:gd name="T22" fmla="*/ 2 w 138"/>
                <a:gd name="T23" fmla="*/ 76 h 80"/>
                <a:gd name="T24" fmla="*/ 2 w 138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80">
                  <a:moveTo>
                    <a:pt x="2" y="80"/>
                  </a:moveTo>
                  <a:lnTo>
                    <a:pt x="138" y="80"/>
                  </a:lnTo>
                  <a:lnTo>
                    <a:pt x="124" y="47"/>
                  </a:lnTo>
                  <a:lnTo>
                    <a:pt x="117" y="27"/>
                  </a:lnTo>
                  <a:lnTo>
                    <a:pt x="99" y="10"/>
                  </a:lnTo>
                  <a:lnTo>
                    <a:pt x="82" y="2"/>
                  </a:lnTo>
                  <a:lnTo>
                    <a:pt x="58" y="0"/>
                  </a:lnTo>
                  <a:lnTo>
                    <a:pt x="37" y="2"/>
                  </a:lnTo>
                  <a:lnTo>
                    <a:pt x="22" y="16"/>
                  </a:lnTo>
                  <a:lnTo>
                    <a:pt x="6" y="35"/>
                  </a:lnTo>
                  <a:lnTo>
                    <a:pt x="0" y="53"/>
                  </a:lnTo>
                  <a:lnTo>
                    <a:pt x="2" y="76"/>
                  </a:lnTo>
                  <a:lnTo>
                    <a:pt x="2" y="8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9" name="Freeform 11"/>
            <p:cNvSpPr>
              <a:spLocks/>
            </p:cNvSpPr>
            <p:nvPr/>
          </p:nvSpPr>
          <p:spPr bwMode="auto">
            <a:xfrm>
              <a:off x="331" y="2967"/>
              <a:ext cx="68" cy="40"/>
            </a:xfrm>
            <a:custGeom>
              <a:avLst/>
              <a:gdLst>
                <a:gd name="T0" fmla="*/ 2 w 138"/>
                <a:gd name="T1" fmla="*/ 80 h 80"/>
                <a:gd name="T2" fmla="*/ 138 w 138"/>
                <a:gd name="T3" fmla="*/ 80 h 80"/>
                <a:gd name="T4" fmla="*/ 124 w 138"/>
                <a:gd name="T5" fmla="*/ 47 h 80"/>
                <a:gd name="T6" fmla="*/ 117 w 138"/>
                <a:gd name="T7" fmla="*/ 27 h 80"/>
                <a:gd name="T8" fmla="*/ 99 w 138"/>
                <a:gd name="T9" fmla="*/ 10 h 80"/>
                <a:gd name="T10" fmla="*/ 82 w 138"/>
                <a:gd name="T11" fmla="*/ 2 h 80"/>
                <a:gd name="T12" fmla="*/ 58 w 138"/>
                <a:gd name="T13" fmla="*/ 0 h 80"/>
                <a:gd name="T14" fmla="*/ 37 w 138"/>
                <a:gd name="T15" fmla="*/ 2 h 80"/>
                <a:gd name="T16" fmla="*/ 22 w 138"/>
                <a:gd name="T17" fmla="*/ 16 h 80"/>
                <a:gd name="T18" fmla="*/ 6 w 138"/>
                <a:gd name="T19" fmla="*/ 35 h 80"/>
                <a:gd name="T20" fmla="*/ 0 w 138"/>
                <a:gd name="T21" fmla="*/ 53 h 80"/>
                <a:gd name="T22" fmla="*/ 2 w 138"/>
                <a:gd name="T23" fmla="*/ 76 h 80"/>
                <a:gd name="T24" fmla="*/ 2 w 138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80">
                  <a:moveTo>
                    <a:pt x="2" y="80"/>
                  </a:moveTo>
                  <a:lnTo>
                    <a:pt x="138" y="80"/>
                  </a:lnTo>
                  <a:lnTo>
                    <a:pt x="124" y="47"/>
                  </a:lnTo>
                  <a:lnTo>
                    <a:pt x="117" y="27"/>
                  </a:lnTo>
                  <a:lnTo>
                    <a:pt x="99" y="10"/>
                  </a:lnTo>
                  <a:lnTo>
                    <a:pt x="82" y="2"/>
                  </a:lnTo>
                  <a:lnTo>
                    <a:pt x="58" y="0"/>
                  </a:lnTo>
                  <a:lnTo>
                    <a:pt x="37" y="2"/>
                  </a:lnTo>
                  <a:lnTo>
                    <a:pt x="22" y="16"/>
                  </a:lnTo>
                  <a:lnTo>
                    <a:pt x="6" y="35"/>
                  </a:lnTo>
                  <a:lnTo>
                    <a:pt x="0" y="53"/>
                  </a:lnTo>
                  <a:lnTo>
                    <a:pt x="2" y="76"/>
                  </a:lnTo>
                  <a:lnTo>
                    <a:pt x="2" y="8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0" name="Freeform 12"/>
            <p:cNvSpPr>
              <a:spLocks/>
            </p:cNvSpPr>
            <p:nvPr/>
          </p:nvSpPr>
          <p:spPr bwMode="auto">
            <a:xfrm>
              <a:off x="317" y="2785"/>
              <a:ext cx="560" cy="732"/>
            </a:xfrm>
            <a:custGeom>
              <a:avLst/>
              <a:gdLst>
                <a:gd name="T0" fmla="*/ 1016 w 1121"/>
                <a:gd name="T1" fmla="*/ 201 h 1465"/>
                <a:gd name="T2" fmla="*/ 1010 w 1121"/>
                <a:gd name="T3" fmla="*/ 180 h 1465"/>
                <a:gd name="T4" fmla="*/ 1000 w 1121"/>
                <a:gd name="T5" fmla="*/ 159 h 1465"/>
                <a:gd name="T6" fmla="*/ 981 w 1121"/>
                <a:gd name="T7" fmla="*/ 141 h 1465"/>
                <a:gd name="T8" fmla="*/ 960 w 1121"/>
                <a:gd name="T9" fmla="*/ 132 h 1465"/>
                <a:gd name="T10" fmla="*/ 925 w 1121"/>
                <a:gd name="T11" fmla="*/ 130 h 1465"/>
                <a:gd name="T12" fmla="*/ 902 w 1121"/>
                <a:gd name="T13" fmla="*/ 136 h 1465"/>
                <a:gd name="T14" fmla="*/ 884 w 1121"/>
                <a:gd name="T15" fmla="*/ 151 h 1465"/>
                <a:gd name="T16" fmla="*/ 869 w 1121"/>
                <a:gd name="T17" fmla="*/ 170 h 1465"/>
                <a:gd name="T18" fmla="*/ 723 w 1121"/>
                <a:gd name="T19" fmla="*/ 630 h 1465"/>
                <a:gd name="T20" fmla="*/ 692 w 1121"/>
                <a:gd name="T21" fmla="*/ 39 h 1465"/>
                <a:gd name="T22" fmla="*/ 657 w 1121"/>
                <a:gd name="T23" fmla="*/ 6 h 1465"/>
                <a:gd name="T24" fmla="*/ 609 w 1121"/>
                <a:gd name="T25" fmla="*/ 0 h 1465"/>
                <a:gd name="T26" fmla="*/ 566 w 1121"/>
                <a:gd name="T27" fmla="*/ 17 h 1465"/>
                <a:gd name="T28" fmla="*/ 541 w 1121"/>
                <a:gd name="T29" fmla="*/ 52 h 1465"/>
                <a:gd name="T30" fmla="*/ 487 w 1121"/>
                <a:gd name="T31" fmla="*/ 636 h 1465"/>
                <a:gd name="T32" fmla="*/ 357 w 1121"/>
                <a:gd name="T33" fmla="*/ 139 h 1465"/>
                <a:gd name="T34" fmla="*/ 332 w 1121"/>
                <a:gd name="T35" fmla="*/ 116 h 1465"/>
                <a:gd name="T36" fmla="*/ 285 w 1121"/>
                <a:gd name="T37" fmla="*/ 107 h 1465"/>
                <a:gd name="T38" fmla="*/ 246 w 1121"/>
                <a:gd name="T39" fmla="*/ 128 h 1465"/>
                <a:gd name="T40" fmla="*/ 225 w 1121"/>
                <a:gd name="T41" fmla="*/ 167 h 1465"/>
                <a:gd name="T42" fmla="*/ 279 w 1121"/>
                <a:gd name="T43" fmla="*/ 758 h 1465"/>
                <a:gd name="T44" fmla="*/ 115 w 1121"/>
                <a:gd name="T45" fmla="*/ 362 h 1465"/>
                <a:gd name="T46" fmla="*/ 82 w 1121"/>
                <a:gd name="T47" fmla="*/ 339 h 1465"/>
                <a:gd name="T48" fmla="*/ 37 w 1121"/>
                <a:gd name="T49" fmla="*/ 341 h 1465"/>
                <a:gd name="T50" fmla="*/ 6 w 1121"/>
                <a:gd name="T51" fmla="*/ 370 h 1465"/>
                <a:gd name="T52" fmla="*/ 2 w 1121"/>
                <a:gd name="T53" fmla="*/ 413 h 1465"/>
                <a:gd name="T54" fmla="*/ 173 w 1121"/>
                <a:gd name="T55" fmla="*/ 1201 h 1465"/>
                <a:gd name="T56" fmla="*/ 225 w 1121"/>
                <a:gd name="T57" fmla="*/ 1296 h 1465"/>
                <a:gd name="T58" fmla="*/ 297 w 1121"/>
                <a:gd name="T59" fmla="*/ 1378 h 1465"/>
                <a:gd name="T60" fmla="*/ 392 w 1121"/>
                <a:gd name="T61" fmla="*/ 1432 h 1465"/>
                <a:gd name="T62" fmla="*/ 498 w 1121"/>
                <a:gd name="T63" fmla="*/ 1463 h 1465"/>
                <a:gd name="T64" fmla="*/ 607 w 1121"/>
                <a:gd name="T65" fmla="*/ 1463 h 1465"/>
                <a:gd name="T66" fmla="*/ 714 w 1121"/>
                <a:gd name="T67" fmla="*/ 1434 h 1465"/>
                <a:gd name="T68" fmla="*/ 809 w 1121"/>
                <a:gd name="T69" fmla="*/ 1380 h 1465"/>
                <a:gd name="T70" fmla="*/ 886 w 1121"/>
                <a:gd name="T71" fmla="*/ 1298 h 1465"/>
                <a:gd name="T72" fmla="*/ 1121 w 1121"/>
                <a:gd name="T73" fmla="*/ 878 h 1465"/>
                <a:gd name="T74" fmla="*/ 1051 w 1121"/>
                <a:gd name="T75" fmla="*/ 856 h 1465"/>
                <a:gd name="T76" fmla="*/ 981 w 1121"/>
                <a:gd name="T77" fmla="*/ 856 h 1465"/>
                <a:gd name="T78" fmla="*/ 917 w 1121"/>
                <a:gd name="T79" fmla="*/ 88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1" h="1465">
                  <a:moveTo>
                    <a:pt x="1010" y="229"/>
                  </a:moveTo>
                  <a:lnTo>
                    <a:pt x="1016" y="201"/>
                  </a:lnTo>
                  <a:lnTo>
                    <a:pt x="1012" y="190"/>
                  </a:lnTo>
                  <a:lnTo>
                    <a:pt x="1010" y="180"/>
                  </a:lnTo>
                  <a:lnTo>
                    <a:pt x="1006" y="170"/>
                  </a:lnTo>
                  <a:lnTo>
                    <a:pt x="1000" y="159"/>
                  </a:lnTo>
                  <a:lnTo>
                    <a:pt x="993" y="151"/>
                  </a:lnTo>
                  <a:lnTo>
                    <a:pt x="981" y="141"/>
                  </a:lnTo>
                  <a:lnTo>
                    <a:pt x="969" y="136"/>
                  </a:lnTo>
                  <a:lnTo>
                    <a:pt x="960" y="132"/>
                  </a:lnTo>
                  <a:lnTo>
                    <a:pt x="948" y="130"/>
                  </a:lnTo>
                  <a:lnTo>
                    <a:pt x="925" y="130"/>
                  </a:lnTo>
                  <a:lnTo>
                    <a:pt x="911" y="132"/>
                  </a:lnTo>
                  <a:lnTo>
                    <a:pt x="902" y="136"/>
                  </a:lnTo>
                  <a:lnTo>
                    <a:pt x="894" y="141"/>
                  </a:lnTo>
                  <a:lnTo>
                    <a:pt x="884" y="151"/>
                  </a:lnTo>
                  <a:lnTo>
                    <a:pt x="874" y="163"/>
                  </a:lnTo>
                  <a:lnTo>
                    <a:pt x="869" y="170"/>
                  </a:lnTo>
                  <a:lnTo>
                    <a:pt x="865" y="182"/>
                  </a:lnTo>
                  <a:lnTo>
                    <a:pt x="723" y="630"/>
                  </a:lnTo>
                  <a:lnTo>
                    <a:pt x="700" y="62"/>
                  </a:lnTo>
                  <a:lnTo>
                    <a:pt x="692" y="39"/>
                  </a:lnTo>
                  <a:lnTo>
                    <a:pt x="677" y="19"/>
                  </a:lnTo>
                  <a:lnTo>
                    <a:pt x="657" y="6"/>
                  </a:lnTo>
                  <a:lnTo>
                    <a:pt x="636" y="0"/>
                  </a:lnTo>
                  <a:lnTo>
                    <a:pt x="609" y="0"/>
                  </a:lnTo>
                  <a:lnTo>
                    <a:pt x="586" y="6"/>
                  </a:lnTo>
                  <a:lnTo>
                    <a:pt x="566" y="17"/>
                  </a:lnTo>
                  <a:lnTo>
                    <a:pt x="551" y="31"/>
                  </a:lnTo>
                  <a:lnTo>
                    <a:pt x="541" y="52"/>
                  </a:lnTo>
                  <a:lnTo>
                    <a:pt x="537" y="79"/>
                  </a:lnTo>
                  <a:lnTo>
                    <a:pt x="487" y="636"/>
                  </a:lnTo>
                  <a:lnTo>
                    <a:pt x="365" y="151"/>
                  </a:lnTo>
                  <a:lnTo>
                    <a:pt x="357" y="139"/>
                  </a:lnTo>
                  <a:lnTo>
                    <a:pt x="349" y="128"/>
                  </a:lnTo>
                  <a:lnTo>
                    <a:pt x="332" y="116"/>
                  </a:lnTo>
                  <a:lnTo>
                    <a:pt x="308" y="107"/>
                  </a:lnTo>
                  <a:lnTo>
                    <a:pt x="285" y="107"/>
                  </a:lnTo>
                  <a:lnTo>
                    <a:pt x="262" y="112"/>
                  </a:lnTo>
                  <a:lnTo>
                    <a:pt x="246" y="128"/>
                  </a:lnTo>
                  <a:lnTo>
                    <a:pt x="231" y="145"/>
                  </a:lnTo>
                  <a:lnTo>
                    <a:pt x="225" y="167"/>
                  </a:lnTo>
                  <a:lnTo>
                    <a:pt x="227" y="196"/>
                  </a:lnTo>
                  <a:lnTo>
                    <a:pt x="279" y="758"/>
                  </a:lnTo>
                  <a:lnTo>
                    <a:pt x="126" y="384"/>
                  </a:lnTo>
                  <a:lnTo>
                    <a:pt x="115" y="362"/>
                  </a:lnTo>
                  <a:lnTo>
                    <a:pt x="99" y="347"/>
                  </a:lnTo>
                  <a:lnTo>
                    <a:pt x="82" y="339"/>
                  </a:lnTo>
                  <a:lnTo>
                    <a:pt x="58" y="335"/>
                  </a:lnTo>
                  <a:lnTo>
                    <a:pt x="37" y="341"/>
                  </a:lnTo>
                  <a:lnTo>
                    <a:pt x="21" y="353"/>
                  </a:lnTo>
                  <a:lnTo>
                    <a:pt x="6" y="370"/>
                  </a:lnTo>
                  <a:lnTo>
                    <a:pt x="0" y="391"/>
                  </a:lnTo>
                  <a:lnTo>
                    <a:pt x="2" y="413"/>
                  </a:lnTo>
                  <a:lnTo>
                    <a:pt x="153" y="1151"/>
                  </a:lnTo>
                  <a:lnTo>
                    <a:pt x="173" y="1201"/>
                  </a:lnTo>
                  <a:lnTo>
                    <a:pt x="196" y="1248"/>
                  </a:lnTo>
                  <a:lnTo>
                    <a:pt x="225" y="1296"/>
                  </a:lnTo>
                  <a:lnTo>
                    <a:pt x="258" y="1335"/>
                  </a:lnTo>
                  <a:lnTo>
                    <a:pt x="297" y="1378"/>
                  </a:lnTo>
                  <a:lnTo>
                    <a:pt x="341" y="1409"/>
                  </a:lnTo>
                  <a:lnTo>
                    <a:pt x="392" y="1432"/>
                  </a:lnTo>
                  <a:lnTo>
                    <a:pt x="444" y="1449"/>
                  </a:lnTo>
                  <a:lnTo>
                    <a:pt x="498" y="1463"/>
                  </a:lnTo>
                  <a:lnTo>
                    <a:pt x="555" y="1465"/>
                  </a:lnTo>
                  <a:lnTo>
                    <a:pt x="607" y="1463"/>
                  </a:lnTo>
                  <a:lnTo>
                    <a:pt x="661" y="1451"/>
                  </a:lnTo>
                  <a:lnTo>
                    <a:pt x="714" y="1434"/>
                  </a:lnTo>
                  <a:lnTo>
                    <a:pt x="762" y="1409"/>
                  </a:lnTo>
                  <a:lnTo>
                    <a:pt x="809" y="1380"/>
                  </a:lnTo>
                  <a:lnTo>
                    <a:pt x="849" y="1341"/>
                  </a:lnTo>
                  <a:lnTo>
                    <a:pt x="886" y="1298"/>
                  </a:lnTo>
                  <a:lnTo>
                    <a:pt x="911" y="1256"/>
                  </a:lnTo>
                  <a:lnTo>
                    <a:pt x="1121" y="878"/>
                  </a:lnTo>
                  <a:lnTo>
                    <a:pt x="1088" y="864"/>
                  </a:lnTo>
                  <a:lnTo>
                    <a:pt x="1051" y="856"/>
                  </a:lnTo>
                  <a:lnTo>
                    <a:pt x="1016" y="854"/>
                  </a:lnTo>
                  <a:lnTo>
                    <a:pt x="981" y="856"/>
                  </a:lnTo>
                  <a:lnTo>
                    <a:pt x="946" y="866"/>
                  </a:lnTo>
                  <a:lnTo>
                    <a:pt x="917" y="882"/>
                  </a:lnTo>
                  <a:lnTo>
                    <a:pt x="1010" y="229"/>
                  </a:lnTo>
                  <a:close/>
                </a:path>
              </a:pathLst>
            </a:custGeom>
            <a:solidFill>
              <a:srgbClr val="FF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1" name="Freeform 13"/>
            <p:cNvSpPr>
              <a:spLocks/>
            </p:cNvSpPr>
            <p:nvPr/>
          </p:nvSpPr>
          <p:spPr bwMode="auto">
            <a:xfrm>
              <a:off x="572" y="3226"/>
              <a:ext cx="204" cy="196"/>
            </a:xfrm>
            <a:custGeom>
              <a:avLst/>
              <a:gdLst>
                <a:gd name="T0" fmla="*/ 407 w 407"/>
                <a:gd name="T1" fmla="*/ 0 h 391"/>
                <a:gd name="T2" fmla="*/ 401 w 407"/>
                <a:gd name="T3" fmla="*/ 0 h 391"/>
                <a:gd name="T4" fmla="*/ 374 w 407"/>
                <a:gd name="T5" fmla="*/ 19 h 391"/>
                <a:gd name="T6" fmla="*/ 345 w 407"/>
                <a:gd name="T7" fmla="*/ 44 h 391"/>
                <a:gd name="T8" fmla="*/ 326 w 407"/>
                <a:gd name="T9" fmla="*/ 71 h 391"/>
                <a:gd name="T10" fmla="*/ 308 w 407"/>
                <a:gd name="T11" fmla="*/ 102 h 391"/>
                <a:gd name="T12" fmla="*/ 300 w 407"/>
                <a:gd name="T13" fmla="*/ 122 h 391"/>
                <a:gd name="T14" fmla="*/ 271 w 407"/>
                <a:gd name="T15" fmla="*/ 116 h 391"/>
                <a:gd name="T16" fmla="*/ 240 w 407"/>
                <a:gd name="T17" fmla="*/ 114 h 391"/>
                <a:gd name="T18" fmla="*/ 209 w 407"/>
                <a:gd name="T19" fmla="*/ 114 h 391"/>
                <a:gd name="T20" fmla="*/ 180 w 407"/>
                <a:gd name="T21" fmla="*/ 118 h 391"/>
                <a:gd name="T22" fmla="*/ 149 w 407"/>
                <a:gd name="T23" fmla="*/ 129 h 391"/>
                <a:gd name="T24" fmla="*/ 124 w 407"/>
                <a:gd name="T25" fmla="*/ 141 h 391"/>
                <a:gd name="T26" fmla="*/ 97 w 407"/>
                <a:gd name="T27" fmla="*/ 159 h 391"/>
                <a:gd name="T28" fmla="*/ 76 w 407"/>
                <a:gd name="T29" fmla="*/ 180 h 391"/>
                <a:gd name="T30" fmla="*/ 54 w 407"/>
                <a:gd name="T31" fmla="*/ 203 h 391"/>
                <a:gd name="T32" fmla="*/ 37 w 407"/>
                <a:gd name="T33" fmla="*/ 228 h 391"/>
                <a:gd name="T34" fmla="*/ 21 w 407"/>
                <a:gd name="T35" fmla="*/ 257 h 391"/>
                <a:gd name="T36" fmla="*/ 10 w 407"/>
                <a:gd name="T37" fmla="*/ 286 h 391"/>
                <a:gd name="T38" fmla="*/ 2 w 407"/>
                <a:gd name="T39" fmla="*/ 319 h 391"/>
                <a:gd name="T40" fmla="*/ 0 w 407"/>
                <a:gd name="T41" fmla="*/ 352 h 391"/>
                <a:gd name="T42" fmla="*/ 0 w 407"/>
                <a:gd name="T43" fmla="*/ 383 h 391"/>
                <a:gd name="T44" fmla="*/ 2 w 407"/>
                <a:gd name="T45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7" h="391">
                  <a:moveTo>
                    <a:pt x="407" y="0"/>
                  </a:moveTo>
                  <a:lnTo>
                    <a:pt x="401" y="0"/>
                  </a:lnTo>
                  <a:lnTo>
                    <a:pt x="374" y="19"/>
                  </a:lnTo>
                  <a:lnTo>
                    <a:pt x="345" y="44"/>
                  </a:lnTo>
                  <a:lnTo>
                    <a:pt x="326" y="71"/>
                  </a:lnTo>
                  <a:lnTo>
                    <a:pt x="308" y="102"/>
                  </a:lnTo>
                  <a:lnTo>
                    <a:pt x="300" y="122"/>
                  </a:lnTo>
                  <a:lnTo>
                    <a:pt x="271" y="116"/>
                  </a:lnTo>
                  <a:lnTo>
                    <a:pt x="240" y="114"/>
                  </a:lnTo>
                  <a:lnTo>
                    <a:pt x="209" y="114"/>
                  </a:lnTo>
                  <a:lnTo>
                    <a:pt x="180" y="118"/>
                  </a:lnTo>
                  <a:lnTo>
                    <a:pt x="149" y="129"/>
                  </a:lnTo>
                  <a:lnTo>
                    <a:pt x="124" y="141"/>
                  </a:lnTo>
                  <a:lnTo>
                    <a:pt x="97" y="159"/>
                  </a:lnTo>
                  <a:lnTo>
                    <a:pt x="76" y="180"/>
                  </a:lnTo>
                  <a:lnTo>
                    <a:pt x="54" y="203"/>
                  </a:lnTo>
                  <a:lnTo>
                    <a:pt x="37" y="228"/>
                  </a:lnTo>
                  <a:lnTo>
                    <a:pt x="21" y="257"/>
                  </a:lnTo>
                  <a:lnTo>
                    <a:pt x="10" y="286"/>
                  </a:lnTo>
                  <a:lnTo>
                    <a:pt x="2" y="319"/>
                  </a:lnTo>
                  <a:lnTo>
                    <a:pt x="0" y="352"/>
                  </a:lnTo>
                  <a:lnTo>
                    <a:pt x="0" y="383"/>
                  </a:lnTo>
                  <a:lnTo>
                    <a:pt x="2" y="39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build="p" bldLvl="2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4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ERG Specialized Info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02290" y="4309182"/>
            <a:ext cx="8041710" cy="2337152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“P”: polymerization hazard</a:t>
            </a:r>
          </a:p>
          <a:p>
            <a:r>
              <a:rPr lang="en-US" smtClean="0">
                <a:solidFill>
                  <a:schemeClr val="tx1"/>
                </a:solidFill>
              </a:rPr>
              <a:t>Dangerous Water–Reactive Materials</a:t>
            </a:r>
          </a:p>
          <a:p>
            <a:r>
              <a:rPr lang="en-US" smtClean="0">
                <a:solidFill>
                  <a:schemeClr val="tx1"/>
                </a:solidFill>
              </a:rPr>
              <a:t>Guide 111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E-16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54264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Caveats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256" y="1980848"/>
            <a:ext cx="8580329" cy="4242152"/>
          </a:xfrm>
        </p:spPr>
        <p:txBody>
          <a:bodyPr/>
          <a:lstStyle/>
          <a:p>
            <a:r>
              <a:rPr lang="en-US" dirty="0" smtClean="0"/>
              <a:t>Distances are </a:t>
            </a:r>
            <a:r>
              <a:rPr lang="en-US" i="1" dirty="0" smtClean="0"/>
              <a:t>guides</a:t>
            </a:r>
          </a:p>
          <a:p>
            <a:r>
              <a:rPr lang="en-US" dirty="0" smtClean="0"/>
              <a:t>Use table of placards if you </a:t>
            </a:r>
            <a:r>
              <a:rPr lang="en-US" i="1" dirty="0" smtClean="0"/>
              <a:t>can’t</a:t>
            </a:r>
            <a:r>
              <a:rPr lang="en-US" dirty="0" smtClean="0"/>
              <a:t> ID material</a:t>
            </a:r>
          </a:p>
          <a:p>
            <a:r>
              <a:rPr lang="en-US" dirty="0" smtClean="0"/>
              <a:t>Intended use</a:t>
            </a:r>
          </a:p>
          <a:p>
            <a:pPr lvl="1"/>
            <a:r>
              <a:rPr lang="en-US" dirty="0" smtClean="0"/>
              <a:t>Transportation-related incidents</a:t>
            </a:r>
          </a:p>
          <a:p>
            <a:pPr lvl="1"/>
            <a:r>
              <a:rPr lang="en-US" dirty="0" smtClean="0"/>
              <a:t>Initial phase of incident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Use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let’s use it!</a:t>
            </a: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2882553" y="3330222"/>
            <a:ext cx="3253636" cy="3106209"/>
            <a:chOff x="1841" y="1888"/>
            <a:chExt cx="2078" cy="1761"/>
          </a:xfrm>
        </p:grpSpPr>
        <p:sp>
          <p:nvSpPr>
            <p:cNvPr id="55301" name="Freeform 5"/>
            <p:cNvSpPr>
              <a:spLocks/>
            </p:cNvSpPr>
            <p:nvPr/>
          </p:nvSpPr>
          <p:spPr bwMode="auto">
            <a:xfrm>
              <a:off x="2416" y="1982"/>
              <a:ext cx="794" cy="442"/>
            </a:xfrm>
            <a:custGeom>
              <a:avLst/>
              <a:gdLst>
                <a:gd name="T0" fmla="*/ 759 w 794"/>
                <a:gd name="T1" fmla="*/ 129 h 442"/>
                <a:gd name="T2" fmla="*/ 712 w 794"/>
                <a:gd name="T3" fmla="*/ 90 h 442"/>
                <a:gd name="T4" fmla="*/ 660 w 794"/>
                <a:gd name="T5" fmla="*/ 60 h 442"/>
                <a:gd name="T6" fmla="*/ 604 w 794"/>
                <a:gd name="T7" fmla="*/ 38 h 442"/>
                <a:gd name="T8" fmla="*/ 546 w 794"/>
                <a:gd name="T9" fmla="*/ 22 h 442"/>
                <a:gd name="T10" fmla="*/ 491 w 794"/>
                <a:gd name="T11" fmla="*/ 11 h 442"/>
                <a:gd name="T12" fmla="*/ 439 w 794"/>
                <a:gd name="T13" fmla="*/ 5 h 442"/>
                <a:gd name="T14" fmla="*/ 397 w 794"/>
                <a:gd name="T15" fmla="*/ 2 h 442"/>
                <a:gd name="T16" fmla="*/ 354 w 794"/>
                <a:gd name="T17" fmla="*/ 0 h 442"/>
                <a:gd name="T18" fmla="*/ 302 w 794"/>
                <a:gd name="T19" fmla="*/ 3 h 442"/>
                <a:gd name="T20" fmla="*/ 251 w 794"/>
                <a:gd name="T21" fmla="*/ 13 h 442"/>
                <a:gd name="T22" fmla="*/ 197 w 794"/>
                <a:gd name="T23" fmla="*/ 28 h 442"/>
                <a:gd name="T24" fmla="*/ 147 w 794"/>
                <a:gd name="T25" fmla="*/ 49 h 442"/>
                <a:gd name="T26" fmla="*/ 100 w 794"/>
                <a:gd name="T27" fmla="*/ 77 h 442"/>
                <a:gd name="T28" fmla="*/ 58 w 794"/>
                <a:gd name="T29" fmla="*/ 110 h 442"/>
                <a:gd name="T30" fmla="*/ 22 w 794"/>
                <a:gd name="T31" fmla="*/ 151 h 442"/>
                <a:gd name="T32" fmla="*/ 0 w 794"/>
                <a:gd name="T33" fmla="*/ 188 h 442"/>
                <a:gd name="T34" fmla="*/ 20 w 794"/>
                <a:gd name="T35" fmla="*/ 199 h 442"/>
                <a:gd name="T36" fmla="*/ 29 w 794"/>
                <a:gd name="T37" fmla="*/ 204 h 442"/>
                <a:gd name="T38" fmla="*/ 42 w 794"/>
                <a:gd name="T39" fmla="*/ 209 h 442"/>
                <a:gd name="T40" fmla="*/ 56 w 794"/>
                <a:gd name="T41" fmla="*/ 215 h 442"/>
                <a:gd name="T42" fmla="*/ 80 w 794"/>
                <a:gd name="T43" fmla="*/ 224 h 442"/>
                <a:gd name="T44" fmla="*/ 113 w 794"/>
                <a:gd name="T45" fmla="*/ 238 h 442"/>
                <a:gd name="T46" fmla="*/ 150 w 794"/>
                <a:gd name="T47" fmla="*/ 257 h 442"/>
                <a:gd name="T48" fmla="*/ 188 w 794"/>
                <a:gd name="T49" fmla="*/ 278 h 442"/>
                <a:gd name="T50" fmla="*/ 227 w 794"/>
                <a:gd name="T51" fmla="*/ 301 h 442"/>
                <a:gd name="T52" fmla="*/ 263 w 794"/>
                <a:gd name="T53" fmla="*/ 329 h 442"/>
                <a:gd name="T54" fmla="*/ 298 w 794"/>
                <a:gd name="T55" fmla="*/ 362 h 442"/>
                <a:gd name="T56" fmla="*/ 327 w 794"/>
                <a:gd name="T57" fmla="*/ 400 h 442"/>
                <a:gd name="T58" fmla="*/ 351 w 794"/>
                <a:gd name="T59" fmla="*/ 442 h 442"/>
                <a:gd name="T60" fmla="*/ 378 w 794"/>
                <a:gd name="T61" fmla="*/ 409 h 442"/>
                <a:gd name="T62" fmla="*/ 404 w 794"/>
                <a:gd name="T63" fmla="*/ 381 h 442"/>
                <a:gd name="T64" fmla="*/ 440 w 794"/>
                <a:gd name="T65" fmla="*/ 350 h 442"/>
                <a:gd name="T66" fmla="*/ 484 w 794"/>
                <a:gd name="T67" fmla="*/ 315 h 442"/>
                <a:gd name="T68" fmla="*/ 536 w 794"/>
                <a:gd name="T69" fmla="*/ 279 h 442"/>
                <a:gd name="T70" fmla="*/ 594 w 794"/>
                <a:gd name="T71" fmla="*/ 246 h 442"/>
                <a:gd name="T72" fmla="*/ 659 w 794"/>
                <a:gd name="T73" fmla="*/ 215 h 442"/>
                <a:gd name="T74" fmla="*/ 731 w 794"/>
                <a:gd name="T75" fmla="*/ 188 h 442"/>
                <a:gd name="T76" fmla="*/ 794 w 794"/>
                <a:gd name="T77" fmla="*/ 171 h 44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94"/>
                <a:gd name="T118" fmla="*/ 0 h 442"/>
                <a:gd name="T119" fmla="*/ 794 w 794"/>
                <a:gd name="T120" fmla="*/ 442 h 44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94" h="442">
                  <a:moveTo>
                    <a:pt x="778" y="151"/>
                  </a:moveTo>
                  <a:lnTo>
                    <a:pt x="759" y="129"/>
                  </a:lnTo>
                  <a:lnTo>
                    <a:pt x="737" y="108"/>
                  </a:lnTo>
                  <a:lnTo>
                    <a:pt x="712" y="90"/>
                  </a:lnTo>
                  <a:lnTo>
                    <a:pt x="687" y="74"/>
                  </a:lnTo>
                  <a:lnTo>
                    <a:pt x="660" y="60"/>
                  </a:lnTo>
                  <a:lnTo>
                    <a:pt x="632" y="49"/>
                  </a:lnTo>
                  <a:lnTo>
                    <a:pt x="604" y="38"/>
                  </a:lnTo>
                  <a:lnTo>
                    <a:pt x="575" y="28"/>
                  </a:lnTo>
                  <a:lnTo>
                    <a:pt x="546" y="22"/>
                  </a:lnTo>
                  <a:lnTo>
                    <a:pt x="517" y="16"/>
                  </a:lnTo>
                  <a:lnTo>
                    <a:pt x="491" y="11"/>
                  </a:lnTo>
                  <a:lnTo>
                    <a:pt x="464" y="6"/>
                  </a:lnTo>
                  <a:lnTo>
                    <a:pt x="439" y="5"/>
                  </a:lnTo>
                  <a:lnTo>
                    <a:pt x="417" y="2"/>
                  </a:lnTo>
                  <a:lnTo>
                    <a:pt x="397" y="2"/>
                  </a:lnTo>
                  <a:lnTo>
                    <a:pt x="378" y="0"/>
                  </a:lnTo>
                  <a:lnTo>
                    <a:pt x="354" y="0"/>
                  </a:lnTo>
                  <a:lnTo>
                    <a:pt x="327" y="2"/>
                  </a:lnTo>
                  <a:lnTo>
                    <a:pt x="302" y="3"/>
                  </a:lnTo>
                  <a:lnTo>
                    <a:pt x="276" y="8"/>
                  </a:lnTo>
                  <a:lnTo>
                    <a:pt x="251" y="13"/>
                  </a:lnTo>
                  <a:lnTo>
                    <a:pt x="224" y="20"/>
                  </a:lnTo>
                  <a:lnTo>
                    <a:pt x="197" y="28"/>
                  </a:lnTo>
                  <a:lnTo>
                    <a:pt x="172" y="38"/>
                  </a:lnTo>
                  <a:lnTo>
                    <a:pt x="147" y="49"/>
                  </a:lnTo>
                  <a:lnTo>
                    <a:pt x="124" y="63"/>
                  </a:lnTo>
                  <a:lnTo>
                    <a:pt x="100" y="77"/>
                  </a:lnTo>
                  <a:lnTo>
                    <a:pt x="78" y="93"/>
                  </a:lnTo>
                  <a:lnTo>
                    <a:pt x="58" y="110"/>
                  </a:lnTo>
                  <a:lnTo>
                    <a:pt x="39" y="129"/>
                  </a:lnTo>
                  <a:lnTo>
                    <a:pt x="22" y="151"/>
                  </a:lnTo>
                  <a:lnTo>
                    <a:pt x="7" y="173"/>
                  </a:lnTo>
                  <a:lnTo>
                    <a:pt x="0" y="188"/>
                  </a:lnTo>
                  <a:lnTo>
                    <a:pt x="15" y="196"/>
                  </a:lnTo>
                  <a:lnTo>
                    <a:pt x="20" y="199"/>
                  </a:lnTo>
                  <a:lnTo>
                    <a:pt x="25" y="201"/>
                  </a:lnTo>
                  <a:lnTo>
                    <a:pt x="29" y="204"/>
                  </a:lnTo>
                  <a:lnTo>
                    <a:pt x="36" y="207"/>
                  </a:lnTo>
                  <a:lnTo>
                    <a:pt x="42" y="209"/>
                  </a:lnTo>
                  <a:lnTo>
                    <a:pt x="48" y="212"/>
                  </a:lnTo>
                  <a:lnTo>
                    <a:pt x="56" y="215"/>
                  </a:lnTo>
                  <a:lnTo>
                    <a:pt x="64" y="218"/>
                  </a:lnTo>
                  <a:lnTo>
                    <a:pt x="80" y="224"/>
                  </a:lnTo>
                  <a:lnTo>
                    <a:pt x="95" y="232"/>
                  </a:lnTo>
                  <a:lnTo>
                    <a:pt x="113" y="238"/>
                  </a:lnTo>
                  <a:lnTo>
                    <a:pt x="131" y="248"/>
                  </a:lnTo>
                  <a:lnTo>
                    <a:pt x="150" y="257"/>
                  </a:lnTo>
                  <a:lnTo>
                    <a:pt x="169" y="267"/>
                  </a:lnTo>
                  <a:lnTo>
                    <a:pt x="188" y="278"/>
                  </a:lnTo>
                  <a:lnTo>
                    <a:pt x="207" y="289"/>
                  </a:lnTo>
                  <a:lnTo>
                    <a:pt x="227" y="301"/>
                  </a:lnTo>
                  <a:lnTo>
                    <a:pt x="244" y="315"/>
                  </a:lnTo>
                  <a:lnTo>
                    <a:pt x="263" y="329"/>
                  </a:lnTo>
                  <a:lnTo>
                    <a:pt x="280" y="345"/>
                  </a:lnTo>
                  <a:lnTo>
                    <a:pt x="298" y="362"/>
                  </a:lnTo>
                  <a:lnTo>
                    <a:pt x="313" y="380"/>
                  </a:lnTo>
                  <a:lnTo>
                    <a:pt x="327" y="400"/>
                  </a:lnTo>
                  <a:lnTo>
                    <a:pt x="340" y="420"/>
                  </a:lnTo>
                  <a:lnTo>
                    <a:pt x="351" y="442"/>
                  </a:lnTo>
                  <a:lnTo>
                    <a:pt x="367" y="422"/>
                  </a:lnTo>
                  <a:lnTo>
                    <a:pt x="378" y="409"/>
                  </a:lnTo>
                  <a:lnTo>
                    <a:pt x="390" y="397"/>
                  </a:lnTo>
                  <a:lnTo>
                    <a:pt x="404" y="381"/>
                  </a:lnTo>
                  <a:lnTo>
                    <a:pt x="422" y="366"/>
                  </a:lnTo>
                  <a:lnTo>
                    <a:pt x="440" y="350"/>
                  </a:lnTo>
                  <a:lnTo>
                    <a:pt x="462" y="333"/>
                  </a:lnTo>
                  <a:lnTo>
                    <a:pt x="484" y="315"/>
                  </a:lnTo>
                  <a:lnTo>
                    <a:pt x="510" y="297"/>
                  </a:lnTo>
                  <a:lnTo>
                    <a:pt x="536" y="279"/>
                  </a:lnTo>
                  <a:lnTo>
                    <a:pt x="564" y="262"/>
                  </a:lnTo>
                  <a:lnTo>
                    <a:pt x="594" y="246"/>
                  </a:lnTo>
                  <a:lnTo>
                    <a:pt x="626" y="231"/>
                  </a:lnTo>
                  <a:lnTo>
                    <a:pt x="659" y="215"/>
                  </a:lnTo>
                  <a:lnTo>
                    <a:pt x="695" y="201"/>
                  </a:lnTo>
                  <a:lnTo>
                    <a:pt x="731" y="188"/>
                  </a:lnTo>
                  <a:lnTo>
                    <a:pt x="768" y="177"/>
                  </a:lnTo>
                  <a:lnTo>
                    <a:pt x="794" y="171"/>
                  </a:lnTo>
                  <a:lnTo>
                    <a:pt x="778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2" name="Freeform 6"/>
            <p:cNvSpPr>
              <a:spLocks/>
            </p:cNvSpPr>
            <p:nvPr/>
          </p:nvSpPr>
          <p:spPr bwMode="auto">
            <a:xfrm>
              <a:off x="2463" y="2017"/>
              <a:ext cx="687" cy="348"/>
            </a:xfrm>
            <a:custGeom>
              <a:avLst/>
              <a:gdLst>
                <a:gd name="T0" fmla="*/ 296 w 687"/>
                <a:gd name="T1" fmla="*/ 327 h 348"/>
                <a:gd name="T2" fmla="*/ 265 w 687"/>
                <a:gd name="T3" fmla="*/ 291 h 348"/>
                <a:gd name="T4" fmla="*/ 229 w 687"/>
                <a:gd name="T5" fmla="*/ 260 h 348"/>
                <a:gd name="T6" fmla="*/ 191 w 687"/>
                <a:gd name="T7" fmla="*/ 232 h 348"/>
                <a:gd name="T8" fmla="*/ 153 w 687"/>
                <a:gd name="T9" fmla="*/ 210 h 348"/>
                <a:gd name="T10" fmla="*/ 114 w 687"/>
                <a:gd name="T11" fmla="*/ 189 h 348"/>
                <a:gd name="T12" fmla="*/ 78 w 687"/>
                <a:gd name="T13" fmla="*/ 172 h 348"/>
                <a:gd name="T14" fmla="*/ 45 w 687"/>
                <a:gd name="T15" fmla="*/ 158 h 348"/>
                <a:gd name="T16" fmla="*/ 22 w 687"/>
                <a:gd name="T17" fmla="*/ 149 h 348"/>
                <a:gd name="T18" fmla="*/ 7 w 687"/>
                <a:gd name="T19" fmla="*/ 142 h 348"/>
                <a:gd name="T20" fmla="*/ 14 w 687"/>
                <a:gd name="T21" fmla="*/ 120 h 348"/>
                <a:gd name="T22" fmla="*/ 47 w 687"/>
                <a:gd name="T23" fmla="*/ 89 h 348"/>
                <a:gd name="T24" fmla="*/ 84 w 687"/>
                <a:gd name="T25" fmla="*/ 61 h 348"/>
                <a:gd name="T26" fmla="*/ 127 w 687"/>
                <a:gd name="T27" fmla="*/ 39 h 348"/>
                <a:gd name="T28" fmla="*/ 172 w 687"/>
                <a:gd name="T29" fmla="*/ 22 h 348"/>
                <a:gd name="T30" fmla="*/ 218 w 687"/>
                <a:gd name="T31" fmla="*/ 9 h 348"/>
                <a:gd name="T32" fmla="*/ 265 w 687"/>
                <a:gd name="T33" fmla="*/ 3 h 348"/>
                <a:gd name="T34" fmla="*/ 309 w 687"/>
                <a:gd name="T35" fmla="*/ 0 h 348"/>
                <a:gd name="T36" fmla="*/ 346 w 687"/>
                <a:gd name="T37" fmla="*/ 0 h 348"/>
                <a:gd name="T38" fmla="*/ 384 w 687"/>
                <a:gd name="T39" fmla="*/ 3 h 348"/>
                <a:gd name="T40" fmla="*/ 430 w 687"/>
                <a:gd name="T41" fmla="*/ 7 h 348"/>
                <a:gd name="T42" fmla="*/ 478 w 687"/>
                <a:gd name="T43" fmla="*/ 17 h 348"/>
                <a:gd name="T44" fmla="*/ 528 w 687"/>
                <a:gd name="T45" fmla="*/ 29 h 348"/>
                <a:gd name="T46" fmla="*/ 579 w 687"/>
                <a:gd name="T47" fmla="*/ 47 h 348"/>
                <a:gd name="T48" fmla="*/ 626 w 687"/>
                <a:gd name="T49" fmla="*/ 70 h 348"/>
                <a:gd name="T50" fmla="*/ 668 w 687"/>
                <a:gd name="T51" fmla="*/ 100 h 348"/>
                <a:gd name="T52" fmla="*/ 654 w 687"/>
                <a:gd name="T53" fmla="*/ 128 h 348"/>
                <a:gd name="T54" fmla="*/ 590 w 687"/>
                <a:gd name="T55" fmla="*/ 153 h 348"/>
                <a:gd name="T56" fmla="*/ 532 w 687"/>
                <a:gd name="T57" fmla="*/ 182 h 348"/>
                <a:gd name="T58" fmla="*/ 477 w 687"/>
                <a:gd name="T59" fmla="*/ 213 h 348"/>
                <a:gd name="T60" fmla="*/ 430 w 687"/>
                <a:gd name="T61" fmla="*/ 244 h 348"/>
                <a:gd name="T62" fmla="*/ 387 w 687"/>
                <a:gd name="T63" fmla="*/ 276 h 348"/>
                <a:gd name="T64" fmla="*/ 351 w 687"/>
                <a:gd name="T65" fmla="*/ 307 h 348"/>
                <a:gd name="T66" fmla="*/ 323 w 687"/>
                <a:gd name="T67" fmla="*/ 335 h 3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7"/>
                <a:gd name="T103" fmla="*/ 0 h 348"/>
                <a:gd name="T104" fmla="*/ 687 w 687"/>
                <a:gd name="T105" fmla="*/ 348 h 3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7" h="348">
                  <a:moveTo>
                    <a:pt x="310" y="348"/>
                  </a:moveTo>
                  <a:lnTo>
                    <a:pt x="296" y="327"/>
                  </a:lnTo>
                  <a:lnTo>
                    <a:pt x="280" y="309"/>
                  </a:lnTo>
                  <a:lnTo>
                    <a:pt x="265" y="291"/>
                  </a:lnTo>
                  <a:lnTo>
                    <a:pt x="248" y="274"/>
                  </a:lnTo>
                  <a:lnTo>
                    <a:pt x="229" y="260"/>
                  </a:lnTo>
                  <a:lnTo>
                    <a:pt x="210" y="246"/>
                  </a:lnTo>
                  <a:lnTo>
                    <a:pt x="191" y="232"/>
                  </a:lnTo>
                  <a:lnTo>
                    <a:pt x="172" y="221"/>
                  </a:lnTo>
                  <a:lnTo>
                    <a:pt x="153" y="210"/>
                  </a:lnTo>
                  <a:lnTo>
                    <a:pt x="133" y="199"/>
                  </a:lnTo>
                  <a:lnTo>
                    <a:pt x="114" y="189"/>
                  </a:lnTo>
                  <a:lnTo>
                    <a:pt x="97" y="180"/>
                  </a:lnTo>
                  <a:lnTo>
                    <a:pt x="78" y="172"/>
                  </a:lnTo>
                  <a:lnTo>
                    <a:pt x="61" y="164"/>
                  </a:lnTo>
                  <a:lnTo>
                    <a:pt x="45" y="158"/>
                  </a:lnTo>
                  <a:lnTo>
                    <a:pt x="29" y="152"/>
                  </a:lnTo>
                  <a:lnTo>
                    <a:pt x="22" y="149"/>
                  </a:lnTo>
                  <a:lnTo>
                    <a:pt x="14" y="145"/>
                  </a:lnTo>
                  <a:lnTo>
                    <a:pt x="7" y="142"/>
                  </a:lnTo>
                  <a:lnTo>
                    <a:pt x="0" y="139"/>
                  </a:lnTo>
                  <a:lnTo>
                    <a:pt x="14" y="120"/>
                  </a:lnTo>
                  <a:lnTo>
                    <a:pt x="29" y="105"/>
                  </a:lnTo>
                  <a:lnTo>
                    <a:pt x="47" y="89"/>
                  </a:lnTo>
                  <a:lnTo>
                    <a:pt x="66" y="75"/>
                  </a:lnTo>
                  <a:lnTo>
                    <a:pt x="84" y="61"/>
                  </a:lnTo>
                  <a:lnTo>
                    <a:pt x="106" y="50"/>
                  </a:lnTo>
                  <a:lnTo>
                    <a:pt x="127" y="39"/>
                  </a:lnTo>
                  <a:lnTo>
                    <a:pt x="149" y="29"/>
                  </a:lnTo>
                  <a:lnTo>
                    <a:pt x="172" y="22"/>
                  </a:lnTo>
                  <a:lnTo>
                    <a:pt x="194" y="15"/>
                  </a:lnTo>
                  <a:lnTo>
                    <a:pt x="218" y="9"/>
                  </a:lnTo>
                  <a:lnTo>
                    <a:pt x="241" y="6"/>
                  </a:lnTo>
                  <a:lnTo>
                    <a:pt x="265" y="3"/>
                  </a:lnTo>
                  <a:lnTo>
                    <a:pt x="287" y="0"/>
                  </a:lnTo>
                  <a:lnTo>
                    <a:pt x="309" y="0"/>
                  </a:lnTo>
                  <a:lnTo>
                    <a:pt x="331" y="0"/>
                  </a:lnTo>
                  <a:lnTo>
                    <a:pt x="346" y="0"/>
                  </a:lnTo>
                  <a:lnTo>
                    <a:pt x="365" y="1"/>
                  </a:lnTo>
                  <a:lnTo>
                    <a:pt x="384" y="3"/>
                  </a:lnTo>
                  <a:lnTo>
                    <a:pt x="406" y="4"/>
                  </a:lnTo>
                  <a:lnTo>
                    <a:pt x="430" y="7"/>
                  </a:lnTo>
                  <a:lnTo>
                    <a:pt x="453" y="12"/>
                  </a:lnTo>
                  <a:lnTo>
                    <a:pt x="478" y="17"/>
                  </a:lnTo>
                  <a:lnTo>
                    <a:pt x="503" y="22"/>
                  </a:lnTo>
                  <a:lnTo>
                    <a:pt x="528" y="29"/>
                  </a:lnTo>
                  <a:lnTo>
                    <a:pt x="554" y="37"/>
                  </a:lnTo>
                  <a:lnTo>
                    <a:pt x="579" y="47"/>
                  </a:lnTo>
                  <a:lnTo>
                    <a:pt x="602" y="58"/>
                  </a:lnTo>
                  <a:lnTo>
                    <a:pt x="626" y="70"/>
                  </a:lnTo>
                  <a:lnTo>
                    <a:pt x="648" y="84"/>
                  </a:lnTo>
                  <a:lnTo>
                    <a:pt x="668" y="100"/>
                  </a:lnTo>
                  <a:lnTo>
                    <a:pt x="687" y="117"/>
                  </a:lnTo>
                  <a:lnTo>
                    <a:pt x="654" y="128"/>
                  </a:lnTo>
                  <a:lnTo>
                    <a:pt x="621" y="141"/>
                  </a:lnTo>
                  <a:lnTo>
                    <a:pt x="590" y="153"/>
                  </a:lnTo>
                  <a:lnTo>
                    <a:pt x="560" y="167"/>
                  </a:lnTo>
                  <a:lnTo>
                    <a:pt x="532" y="182"/>
                  </a:lnTo>
                  <a:lnTo>
                    <a:pt x="503" y="197"/>
                  </a:lnTo>
                  <a:lnTo>
                    <a:pt x="477" y="213"/>
                  </a:lnTo>
                  <a:lnTo>
                    <a:pt x="453" y="229"/>
                  </a:lnTo>
                  <a:lnTo>
                    <a:pt x="430" y="244"/>
                  </a:lnTo>
                  <a:lnTo>
                    <a:pt x="408" y="260"/>
                  </a:lnTo>
                  <a:lnTo>
                    <a:pt x="387" y="276"/>
                  </a:lnTo>
                  <a:lnTo>
                    <a:pt x="368" y="291"/>
                  </a:lnTo>
                  <a:lnTo>
                    <a:pt x="351" y="307"/>
                  </a:lnTo>
                  <a:lnTo>
                    <a:pt x="335" y="321"/>
                  </a:lnTo>
                  <a:lnTo>
                    <a:pt x="323" y="335"/>
                  </a:lnTo>
                  <a:lnTo>
                    <a:pt x="310" y="348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auto">
            <a:xfrm>
              <a:off x="1901" y="2050"/>
              <a:ext cx="1850" cy="1599"/>
            </a:xfrm>
            <a:custGeom>
              <a:avLst/>
              <a:gdLst>
                <a:gd name="T0" fmla="*/ 1793 w 1850"/>
                <a:gd name="T1" fmla="*/ 89 h 1599"/>
                <a:gd name="T2" fmla="*/ 1775 w 1850"/>
                <a:gd name="T3" fmla="*/ 80 h 1599"/>
                <a:gd name="T4" fmla="*/ 1748 w 1850"/>
                <a:gd name="T5" fmla="*/ 65 h 1599"/>
                <a:gd name="T6" fmla="*/ 1732 w 1850"/>
                <a:gd name="T7" fmla="*/ 45 h 1599"/>
                <a:gd name="T8" fmla="*/ 1723 w 1850"/>
                <a:gd name="T9" fmla="*/ 25 h 1599"/>
                <a:gd name="T10" fmla="*/ 1718 w 1850"/>
                <a:gd name="T11" fmla="*/ 11 h 1599"/>
                <a:gd name="T12" fmla="*/ 1712 w 1850"/>
                <a:gd name="T13" fmla="*/ 0 h 1599"/>
                <a:gd name="T14" fmla="*/ 1702 w 1850"/>
                <a:gd name="T15" fmla="*/ 0 h 1599"/>
                <a:gd name="T16" fmla="*/ 1643 w 1850"/>
                <a:gd name="T17" fmla="*/ 4 h 1599"/>
                <a:gd name="T18" fmla="*/ 1519 w 1850"/>
                <a:gd name="T19" fmla="*/ 23 h 1599"/>
                <a:gd name="T20" fmla="*/ 1392 w 1850"/>
                <a:gd name="T21" fmla="*/ 51 h 1599"/>
                <a:gd name="T22" fmla="*/ 1268 w 1850"/>
                <a:gd name="T23" fmla="*/ 89 h 1599"/>
                <a:gd name="T24" fmla="*/ 1148 w 1850"/>
                <a:gd name="T25" fmla="*/ 131 h 1599"/>
                <a:gd name="T26" fmla="*/ 1042 w 1850"/>
                <a:gd name="T27" fmla="*/ 178 h 1599"/>
                <a:gd name="T28" fmla="*/ 952 w 1850"/>
                <a:gd name="T29" fmla="*/ 225 h 1599"/>
                <a:gd name="T30" fmla="*/ 885 w 1850"/>
                <a:gd name="T31" fmla="*/ 272 h 1599"/>
                <a:gd name="T32" fmla="*/ 846 w 1850"/>
                <a:gd name="T33" fmla="*/ 272 h 1599"/>
                <a:gd name="T34" fmla="*/ 799 w 1850"/>
                <a:gd name="T35" fmla="*/ 229 h 1599"/>
                <a:gd name="T36" fmla="*/ 737 w 1850"/>
                <a:gd name="T37" fmla="*/ 185 h 1599"/>
                <a:gd name="T38" fmla="*/ 660 w 1850"/>
                <a:gd name="T39" fmla="*/ 144 h 1599"/>
                <a:gd name="T40" fmla="*/ 569 w 1850"/>
                <a:gd name="T41" fmla="*/ 106 h 1599"/>
                <a:gd name="T42" fmla="*/ 467 w 1850"/>
                <a:gd name="T43" fmla="*/ 73 h 1599"/>
                <a:gd name="T44" fmla="*/ 353 w 1850"/>
                <a:gd name="T45" fmla="*/ 47 h 1599"/>
                <a:gd name="T46" fmla="*/ 229 w 1850"/>
                <a:gd name="T47" fmla="*/ 28 h 1599"/>
                <a:gd name="T48" fmla="*/ 143 w 1850"/>
                <a:gd name="T49" fmla="*/ 20 h 1599"/>
                <a:gd name="T50" fmla="*/ 147 w 1850"/>
                <a:gd name="T51" fmla="*/ 53 h 1599"/>
                <a:gd name="T52" fmla="*/ 143 w 1850"/>
                <a:gd name="T53" fmla="*/ 75 h 1599"/>
                <a:gd name="T54" fmla="*/ 130 w 1850"/>
                <a:gd name="T55" fmla="*/ 94 h 1599"/>
                <a:gd name="T56" fmla="*/ 111 w 1850"/>
                <a:gd name="T57" fmla="*/ 106 h 1599"/>
                <a:gd name="T58" fmla="*/ 0 w 1850"/>
                <a:gd name="T59" fmla="*/ 83 h 1599"/>
                <a:gd name="T60" fmla="*/ 762 w 1850"/>
                <a:gd name="T61" fmla="*/ 1515 h 1599"/>
                <a:gd name="T62" fmla="*/ 783 w 1850"/>
                <a:gd name="T63" fmla="*/ 1548 h 1599"/>
                <a:gd name="T64" fmla="*/ 813 w 1850"/>
                <a:gd name="T65" fmla="*/ 1573 h 1599"/>
                <a:gd name="T66" fmla="*/ 850 w 1850"/>
                <a:gd name="T67" fmla="*/ 1590 h 1599"/>
                <a:gd name="T68" fmla="*/ 894 w 1850"/>
                <a:gd name="T69" fmla="*/ 1598 h 1599"/>
                <a:gd name="T70" fmla="*/ 938 w 1850"/>
                <a:gd name="T71" fmla="*/ 1598 h 1599"/>
                <a:gd name="T72" fmla="*/ 979 w 1850"/>
                <a:gd name="T73" fmla="*/ 1587 h 1599"/>
                <a:gd name="T74" fmla="*/ 1014 w 1850"/>
                <a:gd name="T75" fmla="*/ 1566 h 1599"/>
                <a:gd name="T76" fmla="*/ 1039 w 1850"/>
                <a:gd name="T77" fmla="*/ 1540 h 1599"/>
                <a:gd name="T78" fmla="*/ 1850 w 1850"/>
                <a:gd name="T79" fmla="*/ 75 h 15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50"/>
                <a:gd name="T121" fmla="*/ 0 h 1599"/>
                <a:gd name="T122" fmla="*/ 1850 w 1850"/>
                <a:gd name="T123" fmla="*/ 1599 h 15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50" h="1599">
                  <a:moveTo>
                    <a:pt x="1829" y="81"/>
                  </a:moveTo>
                  <a:lnTo>
                    <a:pt x="1793" y="89"/>
                  </a:lnTo>
                  <a:lnTo>
                    <a:pt x="1793" y="84"/>
                  </a:lnTo>
                  <a:lnTo>
                    <a:pt x="1775" y="80"/>
                  </a:lnTo>
                  <a:lnTo>
                    <a:pt x="1760" y="73"/>
                  </a:lnTo>
                  <a:lnTo>
                    <a:pt x="1748" y="65"/>
                  </a:lnTo>
                  <a:lnTo>
                    <a:pt x="1738" y="56"/>
                  </a:lnTo>
                  <a:lnTo>
                    <a:pt x="1732" y="45"/>
                  </a:lnTo>
                  <a:lnTo>
                    <a:pt x="1727" y="36"/>
                  </a:lnTo>
                  <a:lnTo>
                    <a:pt x="1723" y="25"/>
                  </a:lnTo>
                  <a:lnTo>
                    <a:pt x="1720" y="15"/>
                  </a:lnTo>
                  <a:lnTo>
                    <a:pt x="1718" y="11"/>
                  </a:lnTo>
                  <a:lnTo>
                    <a:pt x="1713" y="0"/>
                  </a:lnTo>
                  <a:lnTo>
                    <a:pt x="1712" y="0"/>
                  </a:lnTo>
                  <a:lnTo>
                    <a:pt x="1707" y="0"/>
                  </a:lnTo>
                  <a:lnTo>
                    <a:pt x="1702" y="0"/>
                  </a:lnTo>
                  <a:lnTo>
                    <a:pt x="1701" y="0"/>
                  </a:lnTo>
                  <a:lnTo>
                    <a:pt x="1643" y="4"/>
                  </a:lnTo>
                  <a:lnTo>
                    <a:pt x="1582" y="12"/>
                  </a:lnTo>
                  <a:lnTo>
                    <a:pt x="1519" y="23"/>
                  </a:lnTo>
                  <a:lnTo>
                    <a:pt x="1456" y="36"/>
                  </a:lnTo>
                  <a:lnTo>
                    <a:pt x="1392" y="51"/>
                  </a:lnTo>
                  <a:lnTo>
                    <a:pt x="1329" y="70"/>
                  </a:lnTo>
                  <a:lnTo>
                    <a:pt x="1268" y="89"/>
                  </a:lnTo>
                  <a:lnTo>
                    <a:pt x="1207" y="109"/>
                  </a:lnTo>
                  <a:lnTo>
                    <a:pt x="1148" y="131"/>
                  </a:lnTo>
                  <a:lnTo>
                    <a:pt x="1094" y="155"/>
                  </a:lnTo>
                  <a:lnTo>
                    <a:pt x="1042" y="178"/>
                  </a:lnTo>
                  <a:lnTo>
                    <a:pt x="995" y="202"/>
                  </a:lnTo>
                  <a:lnTo>
                    <a:pt x="952" y="225"/>
                  </a:lnTo>
                  <a:lnTo>
                    <a:pt x="916" y="249"/>
                  </a:lnTo>
                  <a:lnTo>
                    <a:pt x="885" y="272"/>
                  </a:lnTo>
                  <a:lnTo>
                    <a:pt x="861" y="294"/>
                  </a:lnTo>
                  <a:lnTo>
                    <a:pt x="846" y="272"/>
                  </a:lnTo>
                  <a:lnTo>
                    <a:pt x="824" y="250"/>
                  </a:lnTo>
                  <a:lnTo>
                    <a:pt x="799" y="229"/>
                  </a:lnTo>
                  <a:lnTo>
                    <a:pt x="770" y="207"/>
                  </a:lnTo>
                  <a:lnTo>
                    <a:pt x="737" y="185"/>
                  </a:lnTo>
                  <a:lnTo>
                    <a:pt x="701" y="164"/>
                  </a:lnTo>
                  <a:lnTo>
                    <a:pt x="660" y="144"/>
                  </a:lnTo>
                  <a:lnTo>
                    <a:pt x="617" y="125"/>
                  </a:lnTo>
                  <a:lnTo>
                    <a:pt x="569" y="106"/>
                  </a:lnTo>
                  <a:lnTo>
                    <a:pt x="519" y="89"/>
                  </a:lnTo>
                  <a:lnTo>
                    <a:pt x="467" y="73"/>
                  </a:lnTo>
                  <a:lnTo>
                    <a:pt x="411" y="59"/>
                  </a:lnTo>
                  <a:lnTo>
                    <a:pt x="353" y="47"/>
                  </a:lnTo>
                  <a:lnTo>
                    <a:pt x="292" y="37"/>
                  </a:lnTo>
                  <a:lnTo>
                    <a:pt x="229" y="28"/>
                  </a:lnTo>
                  <a:lnTo>
                    <a:pt x="163" y="22"/>
                  </a:lnTo>
                  <a:lnTo>
                    <a:pt x="143" y="20"/>
                  </a:lnTo>
                  <a:lnTo>
                    <a:pt x="146" y="40"/>
                  </a:lnTo>
                  <a:lnTo>
                    <a:pt x="147" y="53"/>
                  </a:lnTo>
                  <a:lnTo>
                    <a:pt x="146" y="65"/>
                  </a:lnTo>
                  <a:lnTo>
                    <a:pt x="143" y="75"/>
                  </a:lnTo>
                  <a:lnTo>
                    <a:pt x="138" y="84"/>
                  </a:lnTo>
                  <a:lnTo>
                    <a:pt x="130" y="94"/>
                  </a:lnTo>
                  <a:lnTo>
                    <a:pt x="122" y="100"/>
                  </a:lnTo>
                  <a:lnTo>
                    <a:pt x="111" y="106"/>
                  </a:lnTo>
                  <a:lnTo>
                    <a:pt x="99" y="111"/>
                  </a:lnTo>
                  <a:lnTo>
                    <a:pt x="0" y="83"/>
                  </a:lnTo>
                  <a:lnTo>
                    <a:pt x="69" y="1239"/>
                  </a:lnTo>
                  <a:lnTo>
                    <a:pt x="762" y="1515"/>
                  </a:lnTo>
                  <a:lnTo>
                    <a:pt x="772" y="1532"/>
                  </a:lnTo>
                  <a:lnTo>
                    <a:pt x="783" y="1548"/>
                  </a:lnTo>
                  <a:lnTo>
                    <a:pt x="797" y="1560"/>
                  </a:lnTo>
                  <a:lnTo>
                    <a:pt x="813" y="1573"/>
                  </a:lnTo>
                  <a:lnTo>
                    <a:pt x="832" y="1582"/>
                  </a:lnTo>
                  <a:lnTo>
                    <a:pt x="850" y="1590"/>
                  </a:lnTo>
                  <a:lnTo>
                    <a:pt x="872" y="1595"/>
                  </a:lnTo>
                  <a:lnTo>
                    <a:pt x="894" y="1598"/>
                  </a:lnTo>
                  <a:lnTo>
                    <a:pt x="916" y="1599"/>
                  </a:lnTo>
                  <a:lnTo>
                    <a:pt x="938" y="1598"/>
                  </a:lnTo>
                  <a:lnTo>
                    <a:pt x="960" y="1593"/>
                  </a:lnTo>
                  <a:lnTo>
                    <a:pt x="979" y="1587"/>
                  </a:lnTo>
                  <a:lnTo>
                    <a:pt x="998" y="1577"/>
                  </a:lnTo>
                  <a:lnTo>
                    <a:pt x="1014" y="1566"/>
                  </a:lnTo>
                  <a:lnTo>
                    <a:pt x="1028" y="1554"/>
                  </a:lnTo>
                  <a:lnTo>
                    <a:pt x="1039" y="1540"/>
                  </a:lnTo>
                  <a:lnTo>
                    <a:pt x="1825" y="1182"/>
                  </a:lnTo>
                  <a:lnTo>
                    <a:pt x="1850" y="75"/>
                  </a:lnTo>
                  <a:lnTo>
                    <a:pt x="1829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auto">
            <a:xfrm>
              <a:off x="2769" y="2084"/>
              <a:ext cx="874" cy="311"/>
            </a:xfrm>
            <a:custGeom>
              <a:avLst/>
              <a:gdLst>
                <a:gd name="T0" fmla="*/ 822 w 874"/>
                <a:gd name="T1" fmla="*/ 0 h 311"/>
                <a:gd name="T2" fmla="*/ 825 w 874"/>
                <a:gd name="T3" fmla="*/ 8 h 311"/>
                <a:gd name="T4" fmla="*/ 828 w 874"/>
                <a:gd name="T5" fmla="*/ 17 h 311"/>
                <a:gd name="T6" fmla="*/ 833 w 874"/>
                <a:gd name="T7" fmla="*/ 25 h 311"/>
                <a:gd name="T8" fmla="*/ 839 w 874"/>
                <a:gd name="T9" fmla="*/ 35 h 311"/>
                <a:gd name="T10" fmla="*/ 845 w 874"/>
                <a:gd name="T11" fmla="*/ 44 h 311"/>
                <a:gd name="T12" fmla="*/ 853 w 874"/>
                <a:gd name="T13" fmla="*/ 52 h 311"/>
                <a:gd name="T14" fmla="*/ 863 w 874"/>
                <a:gd name="T15" fmla="*/ 60 h 311"/>
                <a:gd name="T16" fmla="*/ 874 w 874"/>
                <a:gd name="T17" fmla="*/ 67 h 311"/>
                <a:gd name="T18" fmla="*/ 94 w 874"/>
                <a:gd name="T19" fmla="*/ 264 h 311"/>
                <a:gd name="T20" fmla="*/ 89 w 874"/>
                <a:gd name="T21" fmla="*/ 271 h 311"/>
                <a:gd name="T22" fmla="*/ 83 w 874"/>
                <a:gd name="T23" fmla="*/ 279 h 311"/>
                <a:gd name="T24" fmla="*/ 73 w 874"/>
                <a:gd name="T25" fmla="*/ 285 h 311"/>
                <a:gd name="T26" fmla="*/ 62 w 874"/>
                <a:gd name="T27" fmla="*/ 292 h 311"/>
                <a:gd name="T28" fmla="*/ 48 w 874"/>
                <a:gd name="T29" fmla="*/ 298 h 311"/>
                <a:gd name="T30" fmla="*/ 34 w 874"/>
                <a:gd name="T31" fmla="*/ 303 h 311"/>
                <a:gd name="T32" fmla="*/ 18 w 874"/>
                <a:gd name="T33" fmla="*/ 307 h 311"/>
                <a:gd name="T34" fmla="*/ 1 w 874"/>
                <a:gd name="T35" fmla="*/ 311 h 311"/>
                <a:gd name="T36" fmla="*/ 1 w 874"/>
                <a:gd name="T37" fmla="*/ 311 h 311"/>
                <a:gd name="T38" fmla="*/ 1 w 874"/>
                <a:gd name="T39" fmla="*/ 311 h 311"/>
                <a:gd name="T40" fmla="*/ 0 w 874"/>
                <a:gd name="T41" fmla="*/ 311 h 311"/>
                <a:gd name="T42" fmla="*/ 0 w 874"/>
                <a:gd name="T43" fmla="*/ 311 h 311"/>
                <a:gd name="T44" fmla="*/ 6 w 874"/>
                <a:gd name="T45" fmla="*/ 300 h 311"/>
                <a:gd name="T46" fmla="*/ 20 w 874"/>
                <a:gd name="T47" fmla="*/ 281 h 311"/>
                <a:gd name="T48" fmla="*/ 44 w 874"/>
                <a:gd name="T49" fmla="*/ 260 h 311"/>
                <a:gd name="T50" fmla="*/ 73 w 874"/>
                <a:gd name="T51" fmla="*/ 238 h 311"/>
                <a:gd name="T52" fmla="*/ 111 w 874"/>
                <a:gd name="T53" fmla="*/ 216 h 311"/>
                <a:gd name="T54" fmla="*/ 153 w 874"/>
                <a:gd name="T55" fmla="*/ 193 h 311"/>
                <a:gd name="T56" fmla="*/ 202 w 874"/>
                <a:gd name="T57" fmla="*/ 169 h 311"/>
                <a:gd name="T58" fmla="*/ 254 w 874"/>
                <a:gd name="T59" fmla="*/ 146 h 311"/>
                <a:gd name="T60" fmla="*/ 310 w 874"/>
                <a:gd name="T61" fmla="*/ 122 h 311"/>
                <a:gd name="T62" fmla="*/ 370 w 874"/>
                <a:gd name="T63" fmla="*/ 100 h 311"/>
                <a:gd name="T64" fmla="*/ 433 w 874"/>
                <a:gd name="T65" fmla="*/ 80 h 311"/>
                <a:gd name="T66" fmla="*/ 497 w 874"/>
                <a:gd name="T67" fmla="*/ 60 h 311"/>
                <a:gd name="T68" fmla="*/ 563 w 874"/>
                <a:gd name="T69" fmla="*/ 42 h 311"/>
                <a:gd name="T70" fmla="*/ 629 w 874"/>
                <a:gd name="T71" fmla="*/ 28 h 311"/>
                <a:gd name="T72" fmla="*/ 695 w 874"/>
                <a:gd name="T73" fmla="*/ 16 h 311"/>
                <a:gd name="T74" fmla="*/ 759 w 874"/>
                <a:gd name="T75" fmla="*/ 6 h 311"/>
                <a:gd name="T76" fmla="*/ 822 w 874"/>
                <a:gd name="T77" fmla="*/ 0 h 3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74"/>
                <a:gd name="T118" fmla="*/ 0 h 311"/>
                <a:gd name="T119" fmla="*/ 874 w 874"/>
                <a:gd name="T120" fmla="*/ 311 h 3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74" h="311">
                  <a:moveTo>
                    <a:pt x="822" y="0"/>
                  </a:moveTo>
                  <a:lnTo>
                    <a:pt x="825" y="8"/>
                  </a:lnTo>
                  <a:lnTo>
                    <a:pt x="828" y="17"/>
                  </a:lnTo>
                  <a:lnTo>
                    <a:pt x="833" y="25"/>
                  </a:lnTo>
                  <a:lnTo>
                    <a:pt x="839" y="35"/>
                  </a:lnTo>
                  <a:lnTo>
                    <a:pt x="845" y="44"/>
                  </a:lnTo>
                  <a:lnTo>
                    <a:pt x="853" y="52"/>
                  </a:lnTo>
                  <a:lnTo>
                    <a:pt x="863" y="60"/>
                  </a:lnTo>
                  <a:lnTo>
                    <a:pt x="874" y="67"/>
                  </a:lnTo>
                  <a:lnTo>
                    <a:pt x="94" y="264"/>
                  </a:lnTo>
                  <a:lnTo>
                    <a:pt x="89" y="271"/>
                  </a:lnTo>
                  <a:lnTo>
                    <a:pt x="83" y="279"/>
                  </a:lnTo>
                  <a:lnTo>
                    <a:pt x="73" y="285"/>
                  </a:lnTo>
                  <a:lnTo>
                    <a:pt x="62" y="292"/>
                  </a:lnTo>
                  <a:lnTo>
                    <a:pt x="48" y="298"/>
                  </a:lnTo>
                  <a:lnTo>
                    <a:pt x="34" y="303"/>
                  </a:lnTo>
                  <a:lnTo>
                    <a:pt x="18" y="307"/>
                  </a:lnTo>
                  <a:lnTo>
                    <a:pt x="1" y="311"/>
                  </a:lnTo>
                  <a:lnTo>
                    <a:pt x="0" y="311"/>
                  </a:lnTo>
                  <a:lnTo>
                    <a:pt x="6" y="300"/>
                  </a:lnTo>
                  <a:lnTo>
                    <a:pt x="20" y="281"/>
                  </a:lnTo>
                  <a:lnTo>
                    <a:pt x="44" y="260"/>
                  </a:lnTo>
                  <a:lnTo>
                    <a:pt x="73" y="238"/>
                  </a:lnTo>
                  <a:lnTo>
                    <a:pt x="111" y="216"/>
                  </a:lnTo>
                  <a:lnTo>
                    <a:pt x="153" y="193"/>
                  </a:lnTo>
                  <a:lnTo>
                    <a:pt x="202" y="169"/>
                  </a:lnTo>
                  <a:lnTo>
                    <a:pt x="254" y="146"/>
                  </a:lnTo>
                  <a:lnTo>
                    <a:pt x="310" y="122"/>
                  </a:lnTo>
                  <a:lnTo>
                    <a:pt x="370" y="100"/>
                  </a:lnTo>
                  <a:lnTo>
                    <a:pt x="433" y="80"/>
                  </a:lnTo>
                  <a:lnTo>
                    <a:pt x="497" y="60"/>
                  </a:lnTo>
                  <a:lnTo>
                    <a:pt x="563" y="42"/>
                  </a:lnTo>
                  <a:lnTo>
                    <a:pt x="629" y="28"/>
                  </a:lnTo>
                  <a:lnTo>
                    <a:pt x="695" y="16"/>
                  </a:lnTo>
                  <a:lnTo>
                    <a:pt x="759" y="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2649" y="2448"/>
              <a:ext cx="255" cy="1104"/>
            </a:xfrm>
            <a:custGeom>
              <a:avLst/>
              <a:gdLst>
                <a:gd name="T0" fmla="*/ 164 w 255"/>
                <a:gd name="T1" fmla="*/ 15738 h 792"/>
                <a:gd name="T2" fmla="*/ 142 w 255"/>
                <a:gd name="T3" fmla="*/ 15738 h 792"/>
                <a:gd name="T4" fmla="*/ 120 w 255"/>
                <a:gd name="T5" fmla="*/ 15680 h 792"/>
                <a:gd name="T6" fmla="*/ 98 w 255"/>
                <a:gd name="T7" fmla="*/ 15627 h 792"/>
                <a:gd name="T8" fmla="*/ 80 w 255"/>
                <a:gd name="T9" fmla="*/ 15533 h 792"/>
                <a:gd name="T10" fmla="*/ 63 w 255"/>
                <a:gd name="T11" fmla="*/ 15442 h 792"/>
                <a:gd name="T12" fmla="*/ 51 w 255"/>
                <a:gd name="T13" fmla="*/ 15340 h 792"/>
                <a:gd name="T14" fmla="*/ 41 w 255"/>
                <a:gd name="T15" fmla="*/ 15236 h 792"/>
                <a:gd name="T16" fmla="*/ 35 w 255"/>
                <a:gd name="T17" fmla="*/ 15162 h 792"/>
                <a:gd name="T18" fmla="*/ 0 w 255"/>
                <a:gd name="T19" fmla="*/ 256 h 792"/>
                <a:gd name="T20" fmla="*/ 13 w 255"/>
                <a:gd name="T21" fmla="*/ 357 h 792"/>
                <a:gd name="T22" fmla="*/ 27 w 255"/>
                <a:gd name="T23" fmla="*/ 413 h 792"/>
                <a:gd name="T24" fmla="*/ 41 w 255"/>
                <a:gd name="T25" fmla="*/ 517 h 792"/>
                <a:gd name="T26" fmla="*/ 55 w 255"/>
                <a:gd name="T27" fmla="*/ 544 h 792"/>
                <a:gd name="T28" fmla="*/ 71 w 255"/>
                <a:gd name="T29" fmla="*/ 601 h 792"/>
                <a:gd name="T30" fmla="*/ 87 w 255"/>
                <a:gd name="T31" fmla="*/ 645 h 792"/>
                <a:gd name="T32" fmla="*/ 102 w 255"/>
                <a:gd name="T33" fmla="*/ 652 h 792"/>
                <a:gd name="T34" fmla="*/ 118 w 255"/>
                <a:gd name="T35" fmla="*/ 652 h 792"/>
                <a:gd name="T36" fmla="*/ 134 w 255"/>
                <a:gd name="T37" fmla="*/ 645 h 792"/>
                <a:gd name="T38" fmla="*/ 149 w 255"/>
                <a:gd name="T39" fmla="*/ 601 h 792"/>
                <a:gd name="T40" fmla="*/ 164 w 255"/>
                <a:gd name="T41" fmla="*/ 544 h 792"/>
                <a:gd name="T42" fmla="*/ 178 w 255"/>
                <a:gd name="T43" fmla="*/ 468 h 792"/>
                <a:gd name="T44" fmla="*/ 190 w 255"/>
                <a:gd name="T45" fmla="*/ 371 h 792"/>
                <a:gd name="T46" fmla="*/ 201 w 255"/>
                <a:gd name="T47" fmla="*/ 296 h 792"/>
                <a:gd name="T48" fmla="*/ 212 w 255"/>
                <a:gd name="T49" fmla="*/ 152 h 792"/>
                <a:gd name="T50" fmla="*/ 223 w 255"/>
                <a:gd name="T51" fmla="*/ 0 h 792"/>
                <a:gd name="T52" fmla="*/ 255 w 255"/>
                <a:gd name="T53" fmla="*/ 15162 h 792"/>
                <a:gd name="T54" fmla="*/ 245 w 255"/>
                <a:gd name="T55" fmla="*/ 15324 h 792"/>
                <a:gd name="T56" fmla="*/ 234 w 255"/>
                <a:gd name="T57" fmla="*/ 15442 h 792"/>
                <a:gd name="T58" fmla="*/ 222 w 255"/>
                <a:gd name="T59" fmla="*/ 15533 h 792"/>
                <a:gd name="T60" fmla="*/ 211 w 255"/>
                <a:gd name="T61" fmla="*/ 15627 h 792"/>
                <a:gd name="T62" fmla="*/ 198 w 255"/>
                <a:gd name="T63" fmla="*/ 15680 h 792"/>
                <a:gd name="T64" fmla="*/ 185 w 255"/>
                <a:gd name="T65" fmla="*/ 15729 h 792"/>
                <a:gd name="T66" fmla="*/ 175 w 255"/>
                <a:gd name="T67" fmla="*/ 15738 h 792"/>
                <a:gd name="T68" fmla="*/ 164 w 255"/>
                <a:gd name="T69" fmla="*/ 15738 h 7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5"/>
                <a:gd name="T106" fmla="*/ 0 h 792"/>
                <a:gd name="T107" fmla="*/ 255 w 255"/>
                <a:gd name="T108" fmla="*/ 792 h 7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5" h="792">
                  <a:moveTo>
                    <a:pt x="164" y="792"/>
                  </a:moveTo>
                  <a:lnTo>
                    <a:pt x="142" y="792"/>
                  </a:lnTo>
                  <a:lnTo>
                    <a:pt x="120" y="789"/>
                  </a:lnTo>
                  <a:lnTo>
                    <a:pt x="98" y="786"/>
                  </a:lnTo>
                  <a:lnTo>
                    <a:pt x="80" y="782"/>
                  </a:lnTo>
                  <a:lnTo>
                    <a:pt x="63" y="777"/>
                  </a:lnTo>
                  <a:lnTo>
                    <a:pt x="51" y="772"/>
                  </a:lnTo>
                  <a:lnTo>
                    <a:pt x="41" y="767"/>
                  </a:lnTo>
                  <a:lnTo>
                    <a:pt x="35" y="763"/>
                  </a:lnTo>
                  <a:lnTo>
                    <a:pt x="0" y="13"/>
                  </a:lnTo>
                  <a:lnTo>
                    <a:pt x="13" y="18"/>
                  </a:lnTo>
                  <a:lnTo>
                    <a:pt x="27" y="21"/>
                  </a:lnTo>
                  <a:lnTo>
                    <a:pt x="41" y="26"/>
                  </a:lnTo>
                  <a:lnTo>
                    <a:pt x="55" y="27"/>
                  </a:lnTo>
                  <a:lnTo>
                    <a:pt x="71" y="30"/>
                  </a:lnTo>
                  <a:lnTo>
                    <a:pt x="87" y="32"/>
                  </a:lnTo>
                  <a:lnTo>
                    <a:pt x="102" y="33"/>
                  </a:lnTo>
                  <a:lnTo>
                    <a:pt x="118" y="33"/>
                  </a:lnTo>
                  <a:lnTo>
                    <a:pt x="134" y="32"/>
                  </a:lnTo>
                  <a:lnTo>
                    <a:pt x="149" y="30"/>
                  </a:lnTo>
                  <a:lnTo>
                    <a:pt x="164" y="27"/>
                  </a:lnTo>
                  <a:lnTo>
                    <a:pt x="178" y="24"/>
                  </a:lnTo>
                  <a:lnTo>
                    <a:pt x="190" y="19"/>
                  </a:lnTo>
                  <a:lnTo>
                    <a:pt x="201" y="15"/>
                  </a:lnTo>
                  <a:lnTo>
                    <a:pt x="212" y="8"/>
                  </a:lnTo>
                  <a:lnTo>
                    <a:pt x="223" y="0"/>
                  </a:lnTo>
                  <a:lnTo>
                    <a:pt x="255" y="763"/>
                  </a:lnTo>
                  <a:lnTo>
                    <a:pt x="245" y="771"/>
                  </a:lnTo>
                  <a:lnTo>
                    <a:pt x="234" y="777"/>
                  </a:lnTo>
                  <a:lnTo>
                    <a:pt x="222" y="782"/>
                  </a:lnTo>
                  <a:lnTo>
                    <a:pt x="211" y="786"/>
                  </a:lnTo>
                  <a:lnTo>
                    <a:pt x="198" y="789"/>
                  </a:lnTo>
                  <a:lnTo>
                    <a:pt x="185" y="791"/>
                  </a:lnTo>
                  <a:lnTo>
                    <a:pt x="175" y="792"/>
                  </a:lnTo>
                  <a:lnTo>
                    <a:pt x="164" y="79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>
              <a:off x="2640" y="2396"/>
              <a:ext cx="227" cy="133"/>
            </a:xfrm>
            <a:custGeom>
              <a:avLst/>
              <a:gdLst>
                <a:gd name="T0" fmla="*/ 223 w 227"/>
                <a:gd name="T1" fmla="*/ 0 h 133"/>
                <a:gd name="T2" fmla="*/ 227 w 227"/>
                <a:gd name="T3" fmla="*/ 97 h 133"/>
                <a:gd name="T4" fmla="*/ 224 w 227"/>
                <a:gd name="T5" fmla="*/ 96 h 133"/>
                <a:gd name="T6" fmla="*/ 215 w 227"/>
                <a:gd name="T7" fmla="*/ 105 h 133"/>
                <a:gd name="T8" fmla="*/ 204 w 227"/>
                <a:gd name="T9" fmla="*/ 115 h 133"/>
                <a:gd name="T10" fmla="*/ 191 w 227"/>
                <a:gd name="T11" fmla="*/ 121 h 133"/>
                <a:gd name="T12" fmla="*/ 179 w 227"/>
                <a:gd name="T13" fmla="*/ 126 h 133"/>
                <a:gd name="T14" fmla="*/ 165 w 227"/>
                <a:gd name="T15" fmla="*/ 129 h 133"/>
                <a:gd name="T16" fmla="*/ 152 w 227"/>
                <a:gd name="T17" fmla="*/ 130 h 133"/>
                <a:gd name="T18" fmla="*/ 138 w 227"/>
                <a:gd name="T19" fmla="*/ 132 h 133"/>
                <a:gd name="T20" fmla="*/ 125 w 227"/>
                <a:gd name="T21" fmla="*/ 133 h 133"/>
                <a:gd name="T22" fmla="*/ 105 w 227"/>
                <a:gd name="T23" fmla="*/ 133 h 133"/>
                <a:gd name="T24" fmla="*/ 86 w 227"/>
                <a:gd name="T25" fmla="*/ 132 h 133"/>
                <a:gd name="T26" fmla="*/ 69 w 227"/>
                <a:gd name="T27" fmla="*/ 129 h 133"/>
                <a:gd name="T28" fmla="*/ 52 w 227"/>
                <a:gd name="T29" fmla="*/ 126 h 133"/>
                <a:gd name="T30" fmla="*/ 36 w 227"/>
                <a:gd name="T31" fmla="*/ 121 h 133"/>
                <a:gd name="T32" fmla="*/ 22 w 227"/>
                <a:gd name="T33" fmla="*/ 118 h 133"/>
                <a:gd name="T34" fmla="*/ 11 w 227"/>
                <a:gd name="T35" fmla="*/ 113 h 133"/>
                <a:gd name="T36" fmla="*/ 3 w 227"/>
                <a:gd name="T37" fmla="*/ 108 h 133"/>
                <a:gd name="T38" fmla="*/ 0 w 227"/>
                <a:gd name="T39" fmla="*/ 6 h 133"/>
                <a:gd name="T40" fmla="*/ 16 w 227"/>
                <a:gd name="T41" fmla="*/ 16 h 133"/>
                <a:gd name="T42" fmla="*/ 31 w 227"/>
                <a:gd name="T43" fmla="*/ 22 h 133"/>
                <a:gd name="T44" fmla="*/ 49 w 227"/>
                <a:gd name="T45" fmla="*/ 28 h 133"/>
                <a:gd name="T46" fmla="*/ 66 w 227"/>
                <a:gd name="T47" fmla="*/ 32 h 133"/>
                <a:gd name="T48" fmla="*/ 83 w 227"/>
                <a:gd name="T49" fmla="*/ 33 h 133"/>
                <a:gd name="T50" fmla="*/ 100 w 227"/>
                <a:gd name="T51" fmla="*/ 35 h 133"/>
                <a:gd name="T52" fmla="*/ 118 w 227"/>
                <a:gd name="T53" fmla="*/ 33 h 133"/>
                <a:gd name="T54" fmla="*/ 135 w 227"/>
                <a:gd name="T55" fmla="*/ 32 h 133"/>
                <a:gd name="T56" fmla="*/ 146 w 227"/>
                <a:gd name="T57" fmla="*/ 30 h 133"/>
                <a:gd name="T58" fmla="*/ 157 w 227"/>
                <a:gd name="T59" fmla="*/ 27 h 133"/>
                <a:gd name="T60" fmla="*/ 168 w 227"/>
                <a:gd name="T61" fmla="*/ 24 h 133"/>
                <a:gd name="T62" fmla="*/ 180 w 227"/>
                <a:gd name="T63" fmla="*/ 21 h 133"/>
                <a:gd name="T64" fmla="*/ 191 w 227"/>
                <a:gd name="T65" fmla="*/ 16 h 133"/>
                <a:gd name="T66" fmla="*/ 202 w 227"/>
                <a:gd name="T67" fmla="*/ 11 h 133"/>
                <a:gd name="T68" fmla="*/ 213 w 227"/>
                <a:gd name="T69" fmla="*/ 6 h 133"/>
                <a:gd name="T70" fmla="*/ 223 w 227"/>
                <a:gd name="T71" fmla="*/ 0 h 1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7"/>
                <a:gd name="T109" fmla="*/ 0 h 133"/>
                <a:gd name="T110" fmla="*/ 227 w 227"/>
                <a:gd name="T111" fmla="*/ 133 h 1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7" h="133">
                  <a:moveTo>
                    <a:pt x="223" y="0"/>
                  </a:moveTo>
                  <a:lnTo>
                    <a:pt x="227" y="97"/>
                  </a:lnTo>
                  <a:lnTo>
                    <a:pt x="224" y="96"/>
                  </a:lnTo>
                  <a:lnTo>
                    <a:pt x="215" y="105"/>
                  </a:lnTo>
                  <a:lnTo>
                    <a:pt x="204" y="115"/>
                  </a:lnTo>
                  <a:lnTo>
                    <a:pt x="191" y="121"/>
                  </a:lnTo>
                  <a:lnTo>
                    <a:pt x="179" y="126"/>
                  </a:lnTo>
                  <a:lnTo>
                    <a:pt x="165" y="129"/>
                  </a:lnTo>
                  <a:lnTo>
                    <a:pt x="152" y="130"/>
                  </a:lnTo>
                  <a:lnTo>
                    <a:pt x="138" y="132"/>
                  </a:lnTo>
                  <a:lnTo>
                    <a:pt x="125" y="133"/>
                  </a:lnTo>
                  <a:lnTo>
                    <a:pt x="105" y="133"/>
                  </a:lnTo>
                  <a:lnTo>
                    <a:pt x="86" y="132"/>
                  </a:lnTo>
                  <a:lnTo>
                    <a:pt x="69" y="129"/>
                  </a:lnTo>
                  <a:lnTo>
                    <a:pt x="52" y="126"/>
                  </a:lnTo>
                  <a:lnTo>
                    <a:pt x="36" y="121"/>
                  </a:lnTo>
                  <a:lnTo>
                    <a:pt x="22" y="118"/>
                  </a:lnTo>
                  <a:lnTo>
                    <a:pt x="11" y="113"/>
                  </a:lnTo>
                  <a:lnTo>
                    <a:pt x="3" y="108"/>
                  </a:lnTo>
                  <a:lnTo>
                    <a:pt x="0" y="6"/>
                  </a:lnTo>
                  <a:lnTo>
                    <a:pt x="16" y="16"/>
                  </a:lnTo>
                  <a:lnTo>
                    <a:pt x="31" y="22"/>
                  </a:lnTo>
                  <a:lnTo>
                    <a:pt x="49" y="28"/>
                  </a:lnTo>
                  <a:lnTo>
                    <a:pt x="66" y="32"/>
                  </a:lnTo>
                  <a:lnTo>
                    <a:pt x="83" y="33"/>
                  </a:lnTo>
                  <a:lnTo>
                    <a:pt x="100" y="35"/>
                  </a:lnTo>
                  <a:lnTo>
                    <a:pt x="118" y="33"/>
                  </a:lnTo>
                  <a:lnTo>
                    <a:pt x="135" y="32"/>
                  </a:lnTo>
                  <a:lnTo>
                    <a:pt x="146" y="30"/>
                  </a:lnTo>
                  <a:lnTo>
                    <a:pt x="157" y="27"/>
                  </a:lnTo>
                  <a:lnTo>
                    <a:pt x="168" y="24"/>
                  </a:lnTo>
                  <a:lnTo>
                    <a:pt x="180" y="21"/>
                  </a:lnTo>
                  <a:lnTo>
                    <a:pt x="191" y="16"/>
                  </a:lnTo>
                  <a:lnTo>
                    <a:pt x="202" y="11"/>
                  </a:lnTo>
                  <a:lnTo>
                    <a:pt x="213" y="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auto">
            <a:xfrm>
              <a:off x="2047" y="2106"/>
              <a:ext cx="703" cy="290"/>
            </a:xfrm>
            <a:custGeom>
              <a:avLst/>
              <a:gdLst>
                <a:gd name="T0" fmla="*/ 34 w 703"/>
                <a:gd name="T1" fmla="*/ 0 h 290"/>
                <a:gd name="T2" fmla="*/ 99 w 703"/>
                <a:gd name="T3" fmla="*/ 8 h 290"/>
                <a:gd name="T4" fmla="*/ 161 w 703"/>
                <a:gd name="T5" fmla="*/ 17 h 290"/>
                <a:gd name="T6" fmla="*/ 223 w 703"/>
                <a:gd name="T7" fmla="*/ 28 h 290"/>
                <a:gd name="T8" fmla="*/ 279 w 703"/>
                <a:gd name="T9" fmla="*/ 42 h 290"/>
                <a:gd name="T10" fmla="*/ 334 w 703"/>
                <a:gd name="T11" fmla="*/ 56 h 290"/>
                <a:gd name="T12" fmla="*/ 386 w 703"/>
                <a:gd name="T13" fmla="*/ 72 h 290"/>
                <a:gd name="T14" fmla="*/ 434 w 703"/>
                <a:gd name="T15" fmla="*/ 91 h 290"/>
                <a:gd name="T16" fmla="*/ 480 w 703"/>
                <a:gd name="T17" fmla="*/ 110 h 290"/>
                <a:gd name="T18" fmla="*/ 522 w 703"/>
                <a:gd name="T19" fmla="*/ 129 h 290"/>
                <a:gd name="T20" fmla="*/ 560 w 703"/>
                <a:gd name="T21" fmla="*/ 149 h 290"/>
                <a:gd name="T22" fmla="*/ 593 w 703"/>
                <a:gd name="T23" fmla="*/ 169 h 290"/>
                <a:gd name="T24" fmla="*/ 623 w 703"/>
                <a:gd name="T25" fmla="*/ 191 h 290"/>
                <a:gd name="T26" fmla="*/ 648 w 703"/>
                <a:gd name="T27" fmla="*/ 213 h 290"/>
                <a:gd name="T28" fmla="*/ 670 w 703"/>
                <a:gd name="T29" fmla="*/ 234 h 290"/>
                <a:gd name="T30" fmla="*/ 686 w 703"/>
                <a:gd name="T31" fmla="*/ 256 h 290"/>
                <a:gd name="T32" fmla="*/ 696 w 703"/>
                <a:gd name="T33" fmla="*/ 276 h 290"/>
                <a:gd name="T34" fmla="*/ 703 w 703"/>
                <a:gd name="T35" fmla="*/ 290 h 290"/>
                <a:gd name="T36" fmla="*/ 687 w 703"/>
                <a:gd name="T37" fmla="*/ 290 h 290"/>
                <a:gd name="T38" fmla="*/ 670 w 703"/>
                <a:gd name="T39" fmla="*/ 289 h 290"/>
                <a:gd name="T40" fmla="*/ 654 w 703"/>
                <a:gd name="T41" fmla="*/ 285 h 290"/>
                <a:gd name="T42" fmla="*/ 638 w 703"/>
                <a:gd name="T43" fmla="*/ 282 h 290"/>
                <a:gd name="T44" fmla="*/ 623 w 703"/>
                <a:gd name="T45" fmla="*/ 276 h 290"/>
                <a:gd name="T46" fmla="*/ 610 w 703"/>
                <a:gd name="T47" fmla="*/ 268 h 290"/>
                <a:gd name="T48" fmla="*/ 598 w 703"/>
                <a:gd name="T49" fmla="*/ 259 h 290"/>
                <a:gd name="T50" fmla="*/ 587 w 703"/>
                <a:gd name="T51" fmla="*/ 246 h 290"/>
                <a:gd name="T52" fmla="*/ 0 w 703"/>
                <a:gd name="T53" fmla="*/ 69 h 290"/>
                <a:gd name="T54" fmla="*/ 14 w 703"/>
                <a:gd name="T55" fmla="*/ 55 h 290"/>
                <a:gd name="T56" fmla="*/ 25 w 703"/>
                <a:gd name="T57" fmla="*/ 39 h 290"/>
                <a:gd name="T58" fmla="*/ 31 w 703"/>
                <a:gd name="T59" fmla="*/ 20 h 290"/>
                <a:gd name="T60" fmla="*/ 34 w 703"/>
                <a:gd name="T61" fmla="*/ 0 h 2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03"/>
                <a:gd name="T94" fmla="*/ 0 h 290"/>
                <a:gd name="T95" fmla="*/ 703 w 703"/>
                <a:gd name="T96" fmla="*/ 290 h 2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03" h="290">
                  <a:moveTo>
                    <a:pt x="34" y="0"/>
                  </a:moveTo>
                  <a:lnTo>
                    <a:pt x="99" y="8"/>
                  </a:lnTo>
                  <a:lnTo>
                    <a:pt x="161" y="17"/>
                  </a:lnTo>
                  <a:lnTo>
                    <a:pt x="223" y="28"/>
                  </a:lnTo>
                  <a:lnTo>
                    <a:pt x="279" y="42"/>
                  </a:lnTo>
                  <a:lnTo>
                    <a:pt x="334" y="56"/>
                  </a:lnTo>
                  <a:lnTo>
                    <a:pt x="386" y="72"/>
                  </a:lnTo>
                  <a:lnTo>
                    <a:pt x="434" y="91"/>
                  </a:lnTo>
                  <a:lnTo>
                    <a:pt x="480" y="110"/>
                  </a:lnTo>
                  <a:lnTo>
                    <a:pt x="522" y="129"/>
                  </a:lnTo>
                  <a:lnTo>
                    <a:pt x="560" y="149"/>
                  </a:lnTo>
                  <a:lnTo>
                    <a:pt x="593" y="169"/>
                  </a:lnTo>
                  <a:lnTo>
                    <a:pt x="623" y="191"/>
                  </a:lnTo>
                  <a:lnTo>
                    <a:pt x="648" y="213"/>
                  </a:lnTo>
                  <a:lnTo>
                    <a:pt x="670" y="234"/>
                  </a:lnTo>
                  <a:lnTo>
                    <a:pt x="686" y="256"/>
                  </a:lnTo>
                  <a:lnTo>
                    <a:pt x="696" y="276"/>
                  </a:lnTo>
                  <a:lnTo>
                    <a:pt x="703" y="290"/>
                  </a:lnTo>
                  <a:lnTo>
                    <a:pt x="687" y="290"/>
                  </a:lnTo>
                  <a:lnTo>
                    <a:pt x="670" y="289"/>
                  </a:lnTo>
                  <a:lnTo>
                    <a:pt x="654" y="285"/>
                  </a:lnTo>
                  <a:lnTo>
                    <a:pt x="638" y="282"/>
                  </a:lnTo>
                  <a:lnTo>
                    <a:pt x="623" y="276"/>
                  </a:lnTo>
                  <a:lnTo>
                    <a:pt x="610" y="268"/>
                  </a:lnTo>
                  <a:lnTo>
                    <a:pt x="598" y="259"/>
                  </a:lnTo>
                  <a:lnTo>
                    <a:pt x="587" y="246"/>
                  </a:lnTo>
                  <a:lnTo>
                    <a:pt x="0" y="69"/>
                  </a:lnTo>
                  <a:lnTo>
                    <a:pt x="14" y="55"/>
                  </a:lnTo>
                  <a:lnTo>
                    <a:pt x="25" y="39"/>
                  </a:lnTo>
                  <a:lnTo>
                    <a:pt x="31" y="2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auto">
            <a:xfrm>
              <a:off x="1937" y="2178"/>
              <a:ext cx="720" cy="1347"/>
            </a:xfrm>
            <a:custGeom>
              <a:avLst/>
              <a:gdLst>
                <a:gd name="T0" fmla="*/ 0 w 720"/>
                <a:gd name="T1" fmla="*/ 0 h 1347"/>
                <a:gd name="T2" fmla="*/ 667 w 720"/>
                <a:gd name="T3" fmla="*/ 196 h 1347"/>
                <a:gd name="T4" fmla="*/ 720 w 720"/>
                <a:gd name="T5" fmla="*/ 1347 h 1347"/>
                <a:gd name="T6" fmla="*/ 66 w 720"/>
                <a:gd name="T7" fmla="*/ 1087 h 1347"/>
                <a:gd name="T8" fmla="*/ 0 w 720"/>
                <a:gd name="T9" fmla="*/ 0 h 1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347"/>
                <a:gd name="T17" fmla="*/ 720 w 720"/>
                <a:gd name="T18" fmla="*/ 1347 h 1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347">
                  <a:moveTo>
                    <a:pt x="0" y="0"/>
                  </a:moveTo>
                  <a:lnTo>
                    <a:pt x="667" y="196"/>
                  </a:lnTo>
                  <a:lnTo>
                    <a:pt x="720" y="1347"/>
                  </a:lnTo>
                  <a:lnTo>
                    <a:pt x="66" y="1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Freeform 13"/>
            <p:cNvSpPr>
              <a:spLocks/>
            </p:cNvSpPr>
            <p:nvPr/>
          </p:nvSpPr>
          <p:spPr bwMode="auto">
            <a:xfrm>
              <a:off x="2690" y="3489"/>
              <a:ext cx="221" cy="126"/>
            </a:xfrm>
            <a:custGeom>
              <a:avLst/>
              <a:gdLst>
                <a:gd name="T0" fmla="*/ 108 w 221"/>
                <a:gd name="T1" fmla="*/ 126 h 126"/>
                <a:gd name="T2" fmla="*/ 90 w 221"/>
                <a:gd name="T3" fmla="*/ 123 h 126"/>
                <a:gd name="T4" fmla="*/ 72 w 221"/>
                <a:gd name="T5" fmla="*/ 118 h 126"/>
                <a:gd name="T6" fmla="*/ 57 w 221"/>
                <a:gd name="T7" fmla="*/ 112 h 126"/>
                <a:gd name="T8" fmla="*/ 41 w 221"/>
                <a:gd name="T9" fmla="*/ 104 h 126"/>
                <a:gd name="T10" fmla="*/ 28 w 221"/>
                <a:gd name="T11" fmla="*/ 94 h 126"/>
                <a:gd name="T12" fmla="*/ 17 w 221"/>
                <a:gd name="T13" fmla="*/ 83 h 126"/>
                <a:gd name="T14" fmla="*/ 8 w 221"/>
                <a:gd name="T15" fmla="*/ 72 h 126"/>
                <a:gd name="T16" fmla="*/ 2 w 221"/>
                <a:gd name="T17" fmla="*/ 58 h 126"/>
                <a:gd name="T18" fmla="*/ 0 w 221"/>
                <a:gd name="T19" fmla="*/ 3 h 126"/>
                <a:gd name="T20" fmla="*/ 13 w 221"/>
                <a:gd name="T21" fmla="*/ 8 h 126"/>
                <a:gd name="T22" fmla="*/ 27 w 221"/>
                <a:gd name="T23" fmla="*/ 13 h 126"/>
                <a:gd name="T24" fmla="*/ 41 w 221"/>
                <a:gd name="T25" fmla="*/ 18 h 126"/>
                <a:gd name="T26" fmla="*/ 57 w 221"/>
                <a:gd name="T27" fmla="*/ 21 h 126"/>
                <a:gd name="T28" fmla="*/ 74 w 221"/>
                <a:gd name="T29" fmla="*/ 22 h 126"/>
                <a:gd name="T30" fmla="*/ 90 w 221"/>
                <a:gd name="T31" fmla="*/ 24 h 126"/>
                <a:gd name="T32" fmla="*/ 107 w 221"/>
                <a:gd name="T33" fmla="*/ 25 h 126"/>
                <a:gd name="T34" fmla="*/ 123 w 221"/>
                <a:gd name="T35" fmla="*/ 25 h 126"/>
                <a:gd name="T36" fmla="*/ 137 w 221"/>
                <a:gd name="T37" fmla="*/ 24 h 126"/>
                <a:gd name="T38" fmla="*/ 151 w 221"/>
                <a:gd name="T39" fmla="*/ 22 h 126"/>
                <a:gd name="T40" fmla="*/ 163 w 221"/>
                <a:gd name="T41" fmla="*/ 21 h 126"/>
                <a:gd name="T42" fmla="*/ 176 w 221"/>
                <a:gd name="T43" fmla="*/ 18 h 126"/>
                <a:gd name="T44" fmla="*/ 187 w 221"/>
                <a:gd name="T45" fmla="*/ 14 h 126"/>
                <a:gd name="T46" fmla="*/ 198 w 221"/>
                <a:gd name="T47" fmla="*/ 11 h 126"/>
                <a:gd name="T48" fmla="*/ 209 w 221"/>
                <a:gd name="T49" fmla="*/ 7 h 126"/>
                <a:gd name="T50" fmla="*/ 218 w 221"/>
                <a:gd name="T51" fmla="*/ 0 h 126"/>
                <a:gd name="T52" fmla="*/ 221 w 221"/>
                <a:gd name="T53" fmla="*/ 82 h 126"/>
                <a:gd name="T54" fmla="*/ 212 w 221"/>
                <a:gd name="T55" fmla="*/ 93 h 126"/>
                <a:gd name="T56" fmla="*/ 203 w 221"/>
                <a:gd name="T57" fmla="*/ 102 h 126"/>
                <a:gd name="T58" fmla="*/ 190 w 221"/>
                <a:gd name="T59" fmla="*/ 110 h 126"/>
                <a:gd name="T60" fmla="*/ 176 w 221"/>
                <a:gd name="T61" fmla="*/ 118 h 126"/>
                <a:gd name="T62" fmla="*/ 160 w 221"/>
                <a:gd name="T63" fmla="*/ 123 h 126"/>
                <a:gd name="T64" fmla="*/ 144 w 221"/>
                <a:gd name="T65" fmla="*/ 126 h 126"/>
                <a:gd name="T66" fmla="*/ 126 w 221"/>
                <a:gd name="T67" fmla="*/ 126 h 126"/>
                <a:gd name="T68" fmla="*/ 108 w 221"/>
                <a:gd name="T69" fmla="*/ 126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1"/>
                <a:gd name="T106" fmla="*/ 0 h 126"/>
                <a:gd name="T107" fmla="*/ 221 w 221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1" h="126">
                  <a:moveTo>
                    <a:pt x="108" y="126"/>
                  </a:moveTo>
                  <a:lnTo>
                    <a:pt x="90" y="123"/>
                  </a:lnTo>
                  <a:lnTo>
                    <a:pt x="72" y="118"/>
                  </a:lnTo>
                  <a:lnTo>
                    <a:pt x="57" y="112"/>
                  </a:lnTo>
                  <a:lnTo>
                    <a:pt x="41" y="104"/>
                  </a:lnTo>
                  <a:lnTo>
                    <a:pt x="28" y="94"/>
                  </a:lnTo>
                  <a:lnTo>
                    <a:pt x="17" y="83"/>
                  </a:lnTo>
                  <a:lnTo>
                    <a:pt x="8" y="72"/>
                  </a:lnTo>
                  <a:lnTo>
                    <a:pt x="2" y="58"/>
                  </a:lnTo>
                  <a:lnTo>
                    <a:pt x="0" y="3"/>
                  </a:lnTo>
                  <a:lnTo>
                    <a:pt x="13" y="8"/>
                  </a:lnTo>
                  <a:lnTo>
                    <a:pt x="27" y="13"/>
                  </a:lnTo>
                  <a:lnTo>
                    <a:pt x="41" y="18"/>
                  </a:lnTo>
                  <a:lnTo>
                    <a:pt x="57" y="21"/>
                  </a:lnTo>
                  <a:lnTo>
                    <a:pt x="74" y="22"/>
                  </a:lnTo>
                  <a:lnTo>
                    <a:pt x="90" y="24"/>
                  </a:lnTo>
                  <a:lnTo>
                    <a:pt x="107" y="25"/>
                  </a:lnTo>
                  <a:lnTo>
                    <a:pt x="123" y="25"/>
                  </a:lnTo>
                  <a:lnTo>
                    <a:pt x="137" y="24"/>
                  </a:lnTo>
                  <a:lnTo>
                    <a:pt x="151" y="22"/>
                  </a:lnTo>
                  <a:lnTo>
                    <a:pt x="163" y="21"/>
                  </a:lnTo>
                  <a:lnTo>
                    <a:pt x="176" y="18"/>
                  </a:lnTo>
                  <a:lnTo>
                    <a:pt x="187" y="14"/>
                  </a:lnTo>
                  <a:lnTo>
                    <a:pt x="198" y="11"/>
                  </a:lnTo>
                  <a:lnTo>
                    <a:pt x="209" y="7"/>
                  </a:lnTo>
                  <a:lnTo>
                    <a:pt x="218" y="0"/>
                  </a:lnTo>
                  <a:lnTo>
                    <a:pt x="221" y="82"/>
                  </a:lnTo>
                  <a:lnTo>
                    <a:pt x="212" y="93"/>
                  </a:lnTo>
                  <a:lnTo>
                    <a:pt x="203" y="102"/>
                  </a:lnTo>
                  <a:lnTo>
                    <a:pt x="190" y="110"/>
                  </a:lnTo>
                  <a:lnTo>
                    <a:pt x="176" y="118"/>
                  </a:lnTo>
                  <a:lnTo>
                    <a:pt x="160" y="123"/>
                  </a:lnTo>
                  <a:lnTo>
                    <a:pt x="144" y="126"/>
                  </a:lnTo>
                  <a:lnTo>
                    <a:pt x="126" y="126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0" name="Freeform 14"/>
            <p:cNvSpPr>
              <a:spLocks/>
            </p:cNvSpPr>
            <p:nvPr/>
          </p:nvSpPr>
          <p:spPr bwMode="auto">
            <a:xfrm>
              <a:off x="2896" y="2169"/>
              <a:ext cx="820" cy="1381"/>
            </a:xfrm>
            <a:custGeom>
              <a:avLst/>
              <a:gdLst>
                <a:gd name="T0" fmla="*/ 795 w 820"/>
                <a:gd name="T1" fmla="*/ 1041 h 1381"/>
                <a:gd name="T2" fmla="*/ 48 w 820"/>
                <a:gd name="T3" fmla="*/ 1381 h 1381"/>
                <a:gd name="T4" fmla="*/ 0 w 820"/>
                <a:gd name="T5" fmla="*/ 197 h 1381"/>
                <a:gd name="T6" fmla="*/ 820 w 820"/>
                <a:gd name="T7" fmla="*/ 0 h 1381"/>
                <a:gd name="T8" fmla="*/ 795 w 820"/>
                <a:gd name="T9" fmla="*/ 1041 h 1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0"/>
                <a:gd name="T16" fmla="*/ 0 h 1381"/>
                <a:gd name="T17" fmla="*/ 820 w 820"/>
                <a:gd name="T18" fmla="*/ 1381 h 13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0" h="1381">
                  <a:moveTo>
                    <a:pt x="795" y="1041"/>
                  </a:moveTo>
                  <a:lnTo>
                    <a:pt x="48" y="1381"/>
                  </a:lnTo>
                  <a:lnTo>
                    <a:pt x="0" y="197"/>
                  </a:lnTo>
                  <a:lnTo>
                    <a:pt x="820" y="0"/>
                  </a:lnTo>
                  <a:lnTo>
                    <a:pt x="795" y="104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1" name="Freeform 15"/>
            <p:cNvSpPr>
              <a:spLocks/>
            </p:cNvSpPr>
            <p:nvPr/>
          </p:nvSpPr>
          <p:spPr bwMode="auto">
            <a:xfrm>
              <a:off x="1841" y="2667"/>
              <a:ext cx="372" cy="516"/>
            </a:xfrm>
            <a:custGeom>
              <a:avLst/>
              <a:gdLst>
                <a:gd name="T0" fmla="*/ 294 w 372"/>
                <a:gd name="T1" fmla="*/ 204 h 516"/>
                <a:gd name="T2" fmla="*/ 322 w 372"/>
                <a:gd name="T3" fmla="*/ 197 h 516"/>
                <a:gd name="T4" fmla="*/ 341 w 372"/>
                <a:gd name="T5" fmla="*/ 186 h 516"/>
                <a:gd name="T6" fmla="*/ 353 w 372"/>
                <a:gd name="T7" fmla="*/ 175 h 516"/>
                <a:gd name="T8" fmla="*/ 364 w 372"/>
                <a:gd name="T9" fmla="*/ 151 h 516"/>
                <a:gd name="T10" fmla="*/ 364 w 372"/>
                <a:gd name="T11" fmla="*/ 113 h 516"/>
                <a:gd name="T12" fmla="*/ 342 w 372"/>
                <a:gd name="T13" fmla="*/ 76 h 516"/>
                <a:gd name="T14" fmla="*/ 308 w 372"/>
                <a:gd name="T15" fmla="*/ 43 h 516"/>
                <a:gd name="T16" fmla="*/ 259 w 372"/>
                <a:gd name="T17" fmla="*/ 16 h 516"/>
                <a:gd name="T18" fmla="*/ 203 w 372"/>
                <a:gd name="T19" fmla="*/ 2 h 516"/>
                <a:gd name="T20" fmla="*/ 141 w 372"/>
                <a:gd name="T21" fmla="*/ 5 h 516"/>
                <a:gd name="T22" fmla="*/ 88 w 372"/>
                <a:gd name="T23" fmla="*/ 30 h 516"/>
                <a:gd name="T24" fmla="*/ 46 w 372"/>
                <a:gd name="T25" fmla="*/ 76 h 516"/>
                <a:gd name="T26" fmla="*/ 14 w 372"/>
                <a:gd name="T27" fmla="*/ 137 h 516"/>
                <a:gd name="T28" fmla="*/ 0 w 372"/>
                <a:gd name="T29" fmla="*/ 218 h 516"/>
                <a:gd name="T30" fmla="*/ 11 w 372"/>
                <a:gd name="T31" fmla="*/ 313 h 516"/>
                <a:gd name="T32" fmla="*/ 52 w 372"/>
                <a:gd name="T33" fmla="*/ 402 h 516"/>
                <a:gd name="T34" fmla="*/ 129 w 372"/>
                <a:gd name="T35" fmla="*/ 477 h 516"/>
                <a:gd name="T36" fmla="*/ 201 w 372"/>
                <a:gd name="T37" fmla="*/ 512 h 516"/>
                <a:gd name="T38" fmla="*/ 232 w 372"/>
                <a:gd name="T39" fmla="*/ 516 h 516"/>
                <a:gd name="T40" fmla="*/ 254 w 372"/>
                <a:gd name="T41" fmla="*/ 512 h 516"/>
                <a:gd name="T42" fmla="*/ 270 w 372"/>
                <a:gd name="T43" fmla="*/ 504 h 516"/>
                <a:gd name="T44" fmla="*/ 286 w 372"/>
                <a:gd name="T45" fmla="*/ 480 h 516"/>
                <a:gd name="T46" fmla="*/ 287 w 372"/>
                <a:gd name="T47" fmla="*/ 426 h 516"/>
                <a:gd name="T48" fmla="*/ 298 w 372"/>
                <a:gd name="T49" fmla="*/ 396 h 516"/>
                <a:gd name="T50" fmla="*/ 331 w 372"/>
                <a:gd name="T51" fmla="*/ 391 h 516"/>
                <a:gd name="T52" fmla="*/ 352 w 372"/>
                <a:gd name="T53" fmla="*/ 382 h 516"/>
                <a:gd name="T54" fmla="*/ 364 w 372"/>
                <a:gd name="T55" fmla="*/ 369 h 516"/>
                <a:gd name="T56" fmla="*/ 372 w 372"/>
                <a:gd name="T57" fmla="*/ 349 h 516"/>
                <a:gd name="T58" fmla="*/ 367 w 372"/>
                <a:gd name="T59" fmla="*/ 313 h 516"/>
                <a:gd name="T60" fmla="*/ 344 w 372"/>
                <a:gd name="T61" fmla="*/ 273 h 516"/>
                <a:gd name="T62" fmla="*/ 303 w 372"/>
                <a:gd name="T63" fmla="*/ 229 h 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516"/>
                <a:gd name="T98" fmla="*/ 372 w 372"/>
                <a:gd name="T99" fmla="*/ 516 h 5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516">
                  <a:moveTo>
                    <a:pt x="276" y="208"/>
                  </a:moveTo>
                  <a:lnTo>
                    <a:pt x="294" y="204"/>
                  </a:lnTo>
                  <a:lnTo>
                    <a:pt x="309" y="201"/>
                  </a:lnTo>
                  <a:lnTo>
                    <a:pt x="322" y="197"/>
                  </a:lnTo>
                  <a:lnTo>
                    <a:pt x="333" y="192"/>
                  </a:lnTo>
                  <a:lnTo>
                    <a:pt x="341" y="186"/>
                  </a:lnTo>
                  <a:lnTo>
                    <a:pt x="349" y="181"/>
                  </a:lnTo>
                  <a:lnTo>
                    <a:pt x="353" y="175"/>
                  </a:lnTo>
                  <a:lnTo>
                    <a:pt x="358" y="168"/>
                  </a:lnTo>
                  <a:lnTo>
                    <a:pt x="364" y="151"/>
                  </a:lnTo>
                  <a:lnTo>
                    <a:pt x="367" y="132"/>
                  </a:lnTo>
                  <a:lnTo>
                    <a:pt x="364" y="113"/>
                  </a:lnTo>
                  <a:lnTo>
                    <a:pt x="355" y="93"/>
                  </a:lnTo>
                  <a:lnTo>
                    <a:pt x="342" y="76"/>
                  </a:lnTo>
                  <a:lnTo>
                    <a:pt x="327" y="59"/>
                  </a:lnTo>
                  <a:lnTo>
                    <a:pt x="308" y="43"/>
                  </a:lnTo>
                  <a:lnTo>
                    <a:pt x="284" y="29"/>
                  </a:lnTo>
                  <a:lnTo>
                    <a:pt x="259" y="16"/>
                  </a:lnTo>
                  <a:lnTo>
                    <a:pt x="232" y="8"/>
                  </a:lnTo>
                  <a:lnTo>
                    <a:pt x="203" y="2"/>
                  </a:lnTo>
                  <a:lnTo>
                    <a:pt x="171" y="0"/>
                  </a:lnTo>
                  <a:lnTo>
                    <a:pt x="141" y="5"/>
                  </a:lnTo>
                  <a:lnTo>
                    <a:pt x="115" y="15"/>
                  </a:lnTo>
                  <a:lnTo>
                    <a:pt x="88" y="30"/>
                  </a:lnTo>
                  <a:lnTo>
                    <a:pt x="66" y="51"/>
                  </a:lnTo>
                  <a:lnTo>
                    <a:pt x="46" y="76"/>
                  </a:lnTo>
                  <a:lnTo>
                    <a:pt x="29" y="104"/>
                  </a:lnTo>
                  <a:lnTo>
                    <a:pt x="14" y="137"/>
                  </a:lnTo>
                  <a:lnTo>
                    <a:pt x="5" y="173"/>
                  </a:lnTo>
                  <a:lnTo>
                    <a:pt x="0" y="218"/>
                  </a:lnTo>
                  <a:lnTo>
                    <a:pt x="2" y="266"/>
                  </a:lnTo>
                  <a:lnTo>
                    <a:pt x="11" y="313"/>
                  </a:lnTo>
                  <a:lnTo>
                    <a:pt x="29" y="358"/>
                  </a:lnTo>
                  <a:lnTo>
                    <a:pt x="52" y="402"/>
                  </a:lnTo>
                  <a:lnTo>
                    <a:pt x="87" y="443"/>
                  </a:lnTo>
                  <a:lnTo>
                    <a:pt x="129" y="477"/>
                  </a:lnTo>
                  <a:lnTo>
                    <a:pt x="182" y="506"/>
                  </a:lnTo>
                  <a:lnTo>
                    <a:pt x="201" y="512"/>
                  </a:lnTo>
                  <a:lnTo>
                    <a:pt x="218" y="515"/>
                  </a:lnTo>
                  <a:lnTo>
                    <a:pt x="232" y="516"/>
                  </a:lnTo>
                  <a:lnTo>
                    <a:pt x="245" y="515"/>
                  </a:lnTo>
                  <a:lnTo>
                    <a:pt x="254" y="512"/>
                  </a:lnTo>
                  <a:lnTo>
                    <a:pt x="264" y="509"/>
                  </a:lnTo>
                  <a:lnTo>
                    <a:pt x="270" y="504"/>
                  </a:lnTo>
                  <a:lnTo>
                    <a:pt x="275" y="499"/>
                  </a:lnTo>
                  <a:lnTo>
                    <a:pt x="286" y="480"/>
                  </a:lnTo>
                  <a:lnTo>
                    <a:pt x="291" y="455"/>
                  </a:lnTo>
                  <a:lnTo>
                    <a:pt x="287" y="426"/>
                  </a:lnTo>
                  <a:lnTo>
                    <a:pt x="278" y="393"/>
                  </a:lnTo>
                  <a:lnTo>
                    <a:pt x="298" y="396"/>
                  </a:lnTo>
                  <a:lnTo>
                    <a:pt x="317" y="394"/>
                  </a:lnTo>
                  <a:lnTo>
                    <a:pt x="331" y="391"/>
                  </a:lnTo>
                  <a:lnTo>
                    <a:pt x="344" y="388"/>
                  </a:lnTo>
                  <a:lnTo>
                    <a:pt x="352" y="382"/>
                  </a:lnTo>
                  <a:lnTo>
                    <a:pt x="360" y="375"/>
                  </a:lnTo>
                  <a:lnTo>
                    <a:pt x="364" y="369"/>
                  </a:lnTo>
                  <a:lnTo>
                    <a:pt x="367" y="364"/>
                  </a:lnTo>
                  <a:lnTo>
                    <a:pt x="372" y="349"/>
                  </a:lnTo>
                  <a:lnTo>
                    <a:pt x="372" y="331"/>
                  </a:lnTo>
                  <a:lnTo>
                    <a:pt x="367" y="313"/>
                  </a:lnTo>
                  <a:lnTo>
                    <a:pt x="358" y="294"/>
                  </a:lnTo>
                  <a:lnTo>
                    <a:pt x="344" y="273"/>
                  </a:lnTo>
                  <a:lnTo>
                    <a:pt x="325" y="251"/>
                  </a:lnTo>
                  <a:lnTo>
                    <a:pt x="303" y="229"/>
                  </a:lnTo>
                  <a:lnTo>
                    <a:pt x="276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Freeform 16"/>
            <p:cNvSpPr>
              <a:spLocks/>
            </p:cNvSpPr>
            <p:nvPr/>
          </p:nvSpPr>
          <p:spPr bwMode="auto">
            <a:xfrm>
              <a:off x="1876" y="2702"/>
              <a:ext cx="303" cy="447"/>
            </a:xfrm>
            <a:custGeom>
              <a:avLst/>
              <a:gdLst>
                <a:gd name="T0" fmla="*/ 298 w 303"/>
                <a:gd name="T1" fmla="*/ 318 h 447"/>
                <a:gd name="T2" fmla="*/ 285 w 303"/>
                <a:gd name="T3" fmla="*/ 325 h 447"/>
                <a:gd name="T4" fmla="*/ 265 w 303"/>
                <a:gd name="T5" fmla="*/ 326 h 447"/>
                <a:gd name="T6" fmla="*/ 235 w 303"/>
                <a:gd name="T7" fmla="*/ 320 h 447"/>
                <a:gd name="T8" fmla="*/ 179 w 303"/>
                <a:gd name="T9" fmla="*/ 303 h 447"/>
                <a:gd name="T10" fmla="*/ 213 w 303"/>
                <a:gd name="T11" fmla="*/ 376 h 447"/>
                <a:gd name="T12" fmla="*/ 221 w 303"/>
                <a:gd name="T13" fmla="*/ 427 h 447"/>
                <a:gd name="T14" fmla="*/ 212 w 303"/>
                <a:gd name="T15" fmla="*/ 444 h 447"/>
                <a:gd name="T16" fmla="*/ 201 w 303"/>
                <a:gd name="T17" fmla="*/ 447 h 447"/>
                <a:gd name="T18" fmla="*/ 187 w 303"/>
                <a:gd name="T19" fmla="*/ 447 h 447"/>
                <a:gd name="T20" fmla="*/ 171 w 303"/>
                <a:gd name="T21" fmla="*/ 442 h 447"/>
                <a:gd name="T22" fmla="*/ 114 w 303"/>
                <a:gd name="T23" fmla="*/ 414 h 447"/>
                <a:gd name="T24" fmla="*/ 47 w 303"/>
                <a:gd name="T25" fmla="*/ 348 h 447"/>
                <a:gd name="T26" fmla="*/ 9 w 303"/>
                <a:gd name="T27" fmla="*/ 268 h 447"/>
                <a:gd name="T28" fmla="*/ 0 w 303"/>
                <a:gd name="T29" fmla="*/ 185 h 447"/>
                <a:gd name="T30" fmla="*/ 12 w 303"/>
                <a:gd name="T31" fmla="*/ 113 h 447"/>
                <a:gd name="T32" fmla="*/ 36 w 303"/>
                <a:gd name="T33" fmla="*/ 61 h 447"/>
                <a:gd name="T34" fmla="*/ 72 w 303"/>
                <a:gd name="T35" fmla="*/ 24 h 447"/>
                <a:gd name="T36" fmla="*/ 114 w 303"/>
                <a:gd name="T37" fmla="*/ 3 h 447"/>
                <a:gd name="T38" fmla="*/ 165 w 303"/>
                <a:gd name="T39" fmla="*/ 2 h 447"/>
                <a:gd name="T40" fmla="*/ 212 w 303"/>
                <a:gd name="T41" fmla="*/ 13 h 447"/>
                <a:gd name="T42" fmla="*/ 251 w 303"/>
                <a:gd name="T43" fmla="*/ 34 h 447"/>
                <a:gd name="T44" fmla="*/ 281 w 303"/>
                <a:gd name="T45" fmla="*/ 61 h 447"/>
                <a:gd name="T46" fmla="*/ 293 w 303"/>
                <a:gd name="T47" fmla="*/ 83 h 447"/>
                <a:gd name="T48" fmla="*/ 298 w 303"/>
                <a:gd name="T49" fmla="*/ 105 h 447"/>
                <a:gd name="T50" fmla="*/ 292 w 303"/>
                <a:gd name="T51" fmla="*/ 119 h 447"/>
                <a:gd name="T52" fmla="*/ 279 w 303"/>
                <a:gd name="T53" fmla="*/ 127 h 447"/>
                <a:gd name="T54" fmla="*/ 257 w 303"/>
                <a:gd name="T55" fmla="*/ 136 h 447"/>
                <a:gd name="T56" fmla="*/ 218 w 303"/>
                <a:gd name="T57" fmla="*/ 140 h 447"/>
                <a:gd name="T58" fmla="*/ 132 w 303"/>
                <a:gd name="T59" fmla="*/ 136 h 447"/>
                <a:gd name="T60" fmla="*/ 216 w 303"/>
                <a:gd name="T61" fmla="*/ 194 h 447"/>
                <a:gd name="T62" fmla="*/ 267 w 303"/>
                <a:gd name="T63" fmla="*/ 240 h 447"/>
                <a:gd name="T64" fmla="*/ 295 w 303"/>
                <a:gd name="T65" fmla="*/ 278 h 447"/>
                <a:gd name="T66" fmla="*/ 303 w 303"/>
                <a:gd name="T67" fmla="*/ 306 h 4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447"/>
                <a:gd name="T104" fmla="*/ 303 w 303"/>
                <a:gd name="T105" fmla="*/ 447 h 4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447">
                  <a:moveTo>
                    <a:pt x="301" y="315"/>
                  </a:moveTo>
                  <a:lnTo>
                    <a:pt x="298" y="318"/>
                  </a:lnTo>
                  <a:lnTo>
                    <a:pt x="293" y="322"/>
                  </a:lnTo>
                  <a:lnTo>
                    <a:pt x="285" y="325"/>
                  </a:lnTo>
                  <a:lnTo>
                    <a:pt x="276" y="326"/>
                  </a:lnTo>
                  <a:lnTo>
                    <a:pt x="265" y="326"/>
                  </a:lnTo>
                  <a:lnTo>
                    <a:pt x="251" y="325"/>
                  </a:lnTo>
                  <a:lnTo>
                    <a:pt x="235" y="320"/>
                  </a:lnTo>
                  <a:lnTo>
                    <a:pt x="218" y="315"/>
                  </a:lnTo>
                  <a:lnTo>
                    <a:pt x="179" y="303"/>
                  </a:lnTo>
                  <a:lnTo>
                    <a:pt x="197" y="340"/>
                  </a:lnTo>
                  <a:lnTo>
                    <a:pt x="213" y="376"/>
                  </a:lnTo>
                  <a:lnTo>
                    <a:pt x="221" y="405"/>
                  </a:lnTo>
                  <a:lnTo>
                    <a:pt x="221" y="427"/>
                  </a:lnTo>
                  <a:lnTo>
                    <a:pt x="215" y="441"/>
                  </a:lnTo>
                  <a:lnTo>
                    <a:pt x="212" y="444"/>
                  </a:lnTo>
                  <a:lnTo>
                    <a:pt x="207" y="445"/>
                  </a:lnTo>
                  <a:lnTo>
                    <a:pt x="201" y="447"/>
                  </a:lnTo>
                  <a:lnTo>
                    <a:pt x="194" y="447"/>
                  </a:lnTo>
                  <a:lnTo>
                    <a:pt x="187" y="447"/>
                  </a:lnTo>
                  <a:lnTo>
                    <a:pt x="179" y="445"/>
                  </a:lnTo>
                  <a:lnTo>
                    <a:pt x="171" y="442"/>
                  </a:lnTo>
                  <a:lnTo>
                    <a:pt x="161" y="439"/>
                  </a:lnTo>
                  <a:lnTo>
                    <a:pt x="114" y="414"/>
                  </a:lnTo>
                  <a:lnTo>
                    <a:pt x="77" y="383"/>
                  </a:lnTo>
                  <a:lnTo>
                    <a:pt x="47" y="348"/>
                  </a:lnTo>
                  <a:lnTo>
                    <a:pt x="25" y="309"/>
                  </a:lnTo>
                  <a:lnTo>
                    <a:pt x="9" y="268"/>
                  </a:lnTo>
                  <a:lnTo>
                    <a:pt x="1" y="226"/>
                  </a:lnTo>
                  <a:lnTo>
                    <a:pt x="0" y="185"/>
                  </a:lnTo>
                  <a:lnTo>
                    <a:pt x="4" y="144"/>
                  </a:lnTo>
                  <a:lnTo>
                    <a:pt x="12" y="113"/>
                  </a:lnTo>
                  <a:lnTo>
                    <a:pt x="23" y="86"/>
                  </a:lnTo>
                  <a:lnTo>
                    <a:pt x="36" y="61"/>
                  </a:lnTo>
                  <a:lnTo>
                    <a:pt x="53" y="41"/>
                  </a:lnTo>
                  <a:lnTo>
                    <a:pt x="72" y="24"/>
                  </a:lnTo>
                  <a:lnTo>
                    <a:pt x="92" y="11"/>
                  </a:lnTo>
                  <a:lnTo>
                    <a:pt x="114" y="3"/>
                  </a:lnTo>
                  <a:lnTo>
                    <a:pt x="138" y="0"/>
                  </a:lnTo>
                  <a:lnTo>
                    <a:pt x="165" y="2"/>
                  </a:lnTo>
                  <a:lnTo>
                    <a:pt x="188" y="6"/>
                  </a:lnTo>
                  <a:lnTo>
                    <a:pt x="212" y="13"/>
                  </a:lnTo>
                  <a:lnTo>
                    <a:pt x="232" y="24"/>
                  </a:lnTo>
                  <a:lnTo>
                    <a:pt x="251" y="34"/>
                  </a:lnTo>
                  <a:lnTo>
                    <a:pt x="267" y="47"/>
                  </a:lnTo>
                  <a:lnTo>
                    <a:pt x="281" y="61"/>
                  </a:lnTo>
                  <a:lnTo>
                    <a:pt x="290" y="75"/>
                  </a:lnTo>
                  <a:lnTo>
                    <a:pt x="293" y="83"/>
                  </a:lnTo>
                  <a:lnTo>
                    <a:pt x="298" y="94"/>
                  </a:lnTo>
                  <a:lnTo>
                    <a:pt x="298" y="105"/>
                  </a:lnTo>
                  <a:lnTo>
                    <a:pt x="295" y="114"/>
                  </a:lnTo>
                  <a:lnTo>
                    <a:pt x="292" y="119"/>
                  </a:lnTo>
                  <a:lnTo>
                    <a:pt x="287" y="122"/>
                  </a:lnTo>
                  <a:lnTo>
                    <a:pt x="279" y="127"/>
                  </a:lnTo>
                  <a:lnTo>
                    <a:pt x="270" y="132"/>
                  </a:lnTo>
                  <a:lnTo>
                    <a:pt x="257" y="136"/>
                  </a:lnTo>
                  <a:lnTo>
                    <a:pt x="240" y="140"/>
                  </a:lnTo>
                  <a:lnTo>
                    <a:pt x="218" y="140"/>
                  </a:lnTo>
                  <a:lnTo>
                    <a:pt x="193" y="140"/>
                  </a:lnTo>
                  <a:lnTo>
                    <a:pt x="132" y="136"/>
                  </a:lnTo>
                  <a:lnTo>
                    <a:pt x="183" y="171"/>
                  </a:lnTo>
                  <a:lnTo>
                    <a:pt x="216" y="194"/>
                  </a:lnTo>
                  <a:lnTo>
                    <a:pt x="245" y="218"/>
                  </a:lnTo>
                  <a:lnTo>
                    <a:pt x="267" y="240"/>
                  </a:lnTo>
                  <a:lnTo>
                    <a:pt x="282" y="259"/>
                  </a:lnTo>
                  <a:lnTo>
                    <a:pt x="295" y="278"/>
                  </a:lnTo>
                  <a:lnTo>
                    <a:pt x="301" y="293"/>
                  </a:lnTo>
                  <a:lnTo>
                    <a:pt x="303" y="306"/>
                  </a:lnTo>
                  <a:lnTo>
                    <a:pt x="301" y="315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17"/>
            <p:cNvSpPr>
              <a:spLocks/>
            </p:cNvSpPr>
            <p:nvPr/>
          </p:nvSpPr>
          <p:spPr bwMode="auto">
            <a:xfrm>
              <a:off x="3547" y="2619"/>
              <a:ext cx="372" cy="514"/>
            </a:xfrm>
            <a:custGeom>
              <a:avLst/>
              <a:gdLst>
                <a:gd name="T0" fmla="*/ 356 w 372"/>
                <a:gd name="T1" fmla="*/ 136 h 514"/>
                <a:gd name="T2" fmla="*/ 326 w 372"/>
                <a:gd name="T3" fmla="*/ 74 h 514"/>
                <a:gd name="T4" fmla="*/ 282 w 372"/>
                <a:gd name="T5" fmla="*/ 28 h 514"/>
                <a:gd name="T6" fmla="*/ 229 w 372"/>
                <a:gd name="T7" fmla="*/ 3 h 514"/>
                <a:gd name="T8" fmla="*/ 169 w 372"/>
                <a:gd name="T9" fmla="*/ 1 h 514"/>
                <a:gd name="T10" fmla="*/ 113 w 372"/>
                <a:gd name="T11" fmla="*/ 16 h 514"/>
                <a:gd name="T12" fmla="*/ 64 w 372"/>
                <a:gd name="T13" fmla="*/ 41 h 514"/>
                <a:gd name="T14" fmla="*/ 30 w 372"/>
                <a:gd name="T15" fmla="*/ 75 h 514"/>
                <a:gd name="T16" fmla="*/ 8 w 372"/>
                <a:gd name="T17" fmla="*/ 113 h 514"/>
                <a:gd name="T18" fmla="*/ 6 w 372"/>
                <a:gd name="T19" fmla="*/ 150 h 514"/>
                <a:gd name="T20" fmla="*/ 19 w 372"/>
                <a:gd name="T21" fmla="*/ 172 h 514"/>
                <a:gd name="T22" fmla="*/ 31 w 372"/>
                <a:gd name="T23" fmla="*/ 185 h 514"/>
                <a:gd name="T24" fmla="*/ 50 w 372"/>
                <a:gd name="T25" fmla="*/ 194 h 514"/>
                <a:gd name="T26" fmla="*/ 77 w 372"/>
                <a:gd name="T27" fmla="*/ 202 h 514"/>
                <a:gd name="T28" fmla="*/ 69 w 372"/>
                <a:gd name="T29" fmla="*/ 227 h 514"/>
                <a:gd name="T30" fmla="*/ 28 w 372"/>
                <a:gd name="T31" fmla="*/ 271 h 514"/>
                <a:gd name="T32" fmla="*/ 5 w 372"/>
                <a:gd name="T33" fmla="*/ 312 h 514"/>
                <a:gd name="T34" fmla="*/ 0 w 372"/>
                <a:gd name="T35" fmla="*/ 348 h 514"/>
                <a:gd name="T36" fmla="*/ 8 w 372"/>
                <a:gd name="T37" fmla="*/ 368 h 514"/>
                <a:gd name="T38" fmla="*/ 19 w 372"/>
                <a:gd name="T39" fmla="*/ 381 h 514"/>
                <a:gd name="T40" fmla="*/ 39 w 372"/>
                <a:gd name="T41" fmla="*/ 390 h 514"/>
                <a:gd name="T42" fmla="*/ 72 w 372"/>
                <a:gd name="T43" fmla="*/ 394 h 514"/>
                <a:gd name="T44" fmla="*/ 83 w 372"/>
                <a:gd name="T45" fmla="*/ 423 h 514"/>
                <a:gd name="T46" fmla="*/ 86 w 372"/>
                <a:gd name="T47" fmla="*/ 478 h 514"/>
                <a:gd name="T48" fmla="*/ 102 w 372"/>
                <a:gd name="T49" fmla="*/ 502 h 514"/>
                <a:gd name="T50" fmla="*/ 118 w 372"/>
                <a:gd name="T51" fmla="*/ 511 h 514"/>
                <a:gd name="T52" fmla="*/ 140 w 372"/>
                <a:gd name="T53" fmla="*/ 514 h 514"/>
                <a:gd name="T54" fmla="*/ 171 w 372"/>
                <a:gd name="T55" fmla="*/ 510 h 514"/>
                <a:gd name="T56" fmla="*/ 243 w 372"/>
                <a:gd name="T57" fmla="*/ 475 h 514"/>
                <a:gd name="T58" fmla="*/ 318 w 372"/>
                <a:gd name="T59" fmla="*/ 401 h 514"/>
                <a:gd name="T60" fmla="*/ 361 w 372"/>
                <a:gd name="T61" fmla="*/ 312 h 514"/>
                <a:gd name="T62" fmla="*/ 372 w 372"/>
                <a:gd name="T63" fmla="*/ 218 h 5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514"/>
                <a:gd name="T98" fmla="*/ 372 w 372"/>
                <a:gd name="T99" fmla="*/ 514 h 5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514">
                  <a:moveTo>
                    <a:pt x="365" y="172"/>
                  </a:moveTo>
                  <a:lnTo>
                    <a:pt x="356" y="136"/>
                  </a:lnTo>
                  <a:lnTo>
                    <a:pt x="343" y="103"/>
                  </a:lnTo>
                  <a:lnTo>
                    <a:pt x="326" y="74"/>
                  </a:lnTo>
                  <a:lnTo>
                    <a:pt x="306" y="48"/>
                  </a:lnTo>
                  <a:lnTo>
                    <a:pt x="282" y="28"/>
                  </a:lnTo>
                  <a:lnTo>
                    <a:pt x="257" y="12"/>
                  </a:lnTo>
                  <a:lnTo>
                    <a:pt x="229" y="3"/>
                  </a:lnTo>
                  <a:lnTo>
                    <a:pt x="201" y="0"/>
                  </a:lnTo>
                  <a:lnTo>
                    <a:pt x="169" y="1"/>
                  </a:lnTo>
                  <a:lnTo>
                    <a:pt x="140" y="6"/>
                  </a:lnTo>
                  <a:lnTo>
                    <a:pt x="113" y="16"/>
                  </a:lnTo>
                  <a:lnTo>
                    <a:pt x="88" y="27"/>
                  </a:lnTo>
                  <a:lnTo>
                    <a:pt x="64" y="41"/>
                  </a:lnTo>
                  <a:lnTo>
                    <a:pt x="45" y="58"/>
                  </a:lnTo>
                  <a:lnTo>
                    <a:pt x="30" y="75"/>
                  </a:lnTo>
                  <a:lnTo>
                    <a:pt x="17" y="92"/>
                  </a:lnTo>
                  <a:lnTo>
                    <a:pt x="8" y="113"/>
                  </a:lnTo>
                  <a:lnTo>
                    <a:pt x="5" y="132"/>
                  </a:lnTo>
                  <a:lnTo>
                    <a:pt x="6" y="150"/>
                  </a:lnTo>
                  <a:lnTo>
                    <a:pt x="14" y="166"/>
                  </a:lnTo>
                  <a:lnTo>
                    <a:pt x="19" y="172"/>
                  </a:lnTo>
                  <a:lnTo>
                    <a:pt x="23" y="179"/>
                  </a:lnTo>
                  <a:lnTo>
                    <a:pt x="31" y="185"/>
                  </a:lnTo>
                  <a:lnTo>
                    <a:pt x="39" y="190"/>
                  </a:lnTo>
                  <a:lnTo>
                    <a:pt x="50" y="194"/>
                  </a:lnTo>
                  <a:lnTo>
                    <a:pt x="63" y="199"/>
                  </a:lnTo>
                  <a:lnTo>
                    <a:pt x="77" y="202"/>
                  </a:lnTo>
                  <a:lnTo>
                    <a:pt x="94" y="205"/>
                  </a:lnTo>
                  <a:lnTo>
                    <a:pt x="69" y="227"/>
                  </a:lnTo>
                  <a:lnTo>
                    <a:pt x="47" y="249"/>
                  </a:lnTo>
                  <a:lnTo>
                    <a:pt x="28" y="271"/>
                  </a:lnTo>
                  <a:lnTo>
                    <a:pt x="14" y="292"/>
                  </a:lnTo>
                  <a:lnTo>
                    <a:pt x="5" y="312"/>
                  </a:lnTo>
                  <a:lnTo>
                    <a:pt x="0" y="331"/>
                  </a:lnTo>
                  <a:lnTo>
                    <a:pt x="0" y="348"/>
                  </a:lnTo>
                  <a:lnTo>
                    <a:pt x="5" y="364"/>
                  </a:lnTo>
                  <a:lnTo>
                    <a:pt x="8" y="368"/>
                  </a:lnTo>
                  <a:lnTo>
                    <a:pt x="12" y="375"/>
                  </a:lnTo>
                  <a:lnTo>
                    <a:pt x="19" y="381"/>
                  </a:lnTo>
                  <a:lnTo>
                    <a:pt x="28" y="386"/>
                  </a:lnTo>
                  <a:lnTo>
                    <a:pt x="39" y="390"/>
                  </a:lnTo>
                  <a:lnTo>
                    <a:pt x="55" y="392"/>
                  </a:lnTo>
                  <a:lnTo>
                    <a:pt x="72" y="394"/>
                  </a:lnTo>
                  <a:lnTo>
                    <a:pt x="94" y="390"/>
                  </a:lnTo>
                  <a:lnTo>
                    <a:pt x="83" y="423"/>
                  </a:lnTo>
                  <a:lnTo>
                    <a:pt x="81" y="453"/>
                  </a:lnTo>
                  <a:lnTo>
                    <a:pt x="86" y="478"/>
                  </a:lnTo>
                  <a:lnTo>
                    <a:pt x="97" y="497"/>
                  </a:lnTo>
                  <a:lnTo>
                    <a:pt x="102" y="502"/>
                  </a:lnTo>
                  <a:lnTo>
                    <a:pt x="108" y="506"/>
                  </a:lnTo>
                  <a:lnTo>
                    <a:pt x="118" y="511"/>
                  </a:lnTo>
                  <a:lnTo>
                    <a:pt x="127" y="514"/>
                  </a:lnTo>
                  <a:lnTo>
                    <a:pt x="140" y="514"/>
                  </a:lnTo>
                  <a:lnTo>
                    <a:pt x="154" y="514"/>
                  </a:lnTo>
                  <a:lnTo>
                    <a:pt x="171" y="510"/>
                  </a:lnTo>
                  <a:lnTo>
                    <a:pt x="190" y="503"/>
                  </a:lnTo>
                  <a:lnTo>
                    <a:pt x="243" y="475"/>
                  </a:lnTo>
                  <a:lnTo>
                    <a:pt x="285" y="441"/>
                  </a:lnTo>
                  <a:lnTo>
                    <a:pt x="318" y="401"/>
                  </a:lnTo>
                  <a:lnTo>
                    <a:pt x="343" y="357"/>
                  </a:lnTo>
                  <a:lnTo>
                    <a:pt x="361" y="312"/>
                  </a:lnTo>
                  <a:lnTo>
                    <a:pt x="370" y="265"/>
                  </a:lnTo>
                  <a:lnTo>
                    <a:pt x="372" y="218"/>
                  </a:lnTo>
                  <a:lnTo>
                    <a:pt x="365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Freeform 18"/>
            <p:cNvSpPr>
              <a:spLocks/>
            </p:cNvSpPr>
            <p:nvPr/>
          </p:nvSpPr>
          <p:spPr bwMode="auto">
            <a:xfrm>
              <a:off x="3581" y="2652"/>
              <a:ext cx="303" cy="448"/>
            </a:xfrm>
            <a:custGeom>
              <a:avLst/>
              <a:gdLst>
                <a:gd name="T0" fmla="*/ 132 w 303"/>
                <a:gd name="T1" fmla="*/ 442 h 448"/>
                <a:gd name="T2" fmla="*/ 116 w 303"/>
                <a:gd name="T3" fmla="*/ 447 h 448"/>
                <a:gd name="T4" fmla="*/ 102 w 303"/>
                <a:gd name="T5" fmla="*/ 448 h 448"/>
                <a:gd name="T6" fmla="*/ 91 w 303"/>
                <a:gd name="T7" fmla="*/ 445 h 448"/>
                <a:gd name="T8" fmla="*/ 82 w 303"/>
                <a:gd name="T9" fmla="*/ 428 h 448"/>
                <a:gd name="T10" fmla="*/ 88 w 303"/>
                <a:gd name="T11" fmla="*/ 376 h 448"/>
                <a:gd name="T12" fmla="*/ 124 w 303"/>
                <a:gd name="T13" fmla="*/ 304 h 448"/>
                <a:gd name="T14" fmla="*/ 66 w 303"/>
                <a:gd name="T15" fmla="*/ 321 h 448"/>
                <a:gd name="T16" fmla="*/ 38 w 303"/>
                <a:gd name="T17" fmla="*/ 326 h 448"/>
                <a:gd name="T18" fmla="*/ 18 w 303"/>
                <a:gd name="T19" fmla="*/ 324 h 448"/>
                <a:gd name="T20" fmla="*/ 5 w 303"/>
                <a:gd name="T21" fmla="*/ 320 h 448"/>
                <a:gd name="T22" fmla="*/ 0 w 303"/>
                <a:gd name="T23" fmla="*/ 306 h 448"/>
                <a:gd name="T24" fmla="*/ 8 w 303"/>
                <a:gd name="T25" fmla="*/ 277 h 448"/>
                <a:gd name="T26" fmla="*/ 36 w 303"/>
                <a:gd name="T27" fmla="*/ 240 h 448"/>
                <a:gd name="T28" fmla="*/ 85 w 303"/>
                <a:gd name="T29" fmla="*/ 194 h 448"/>
                <a:gd name="T30" fmla="*/ 171 w 303"/>
                <a:gd name="T31" fmla="*/ 136 h 448"/>
                <a:gd name="T32" fmla="*/ 85 w 303"/>
                <a:gd name="T33" fmla="*/ 139 h 448"/>
                <a:gd name="T34" fmla="*/ 46 w 303"/>
                <a:gd name="T35" fmla="*/ 136 h 448"/>
                <a:gd name="T36" fmla="*/ 22 w 303"/>
                <a:gd name="T37" fmla="*/ 128 h 448"/>
                <a:gd name="T38" fmla="*/ 11 w 303"/>
                <a:gd name="T39" fmla="*/ 119 h 448"/>
                <a:gd name="T40" fmla="*/ 5 w 303"/>
                <a:gd name="T41" fmla="*/ 105 h 448"/>
                <a:gd name="T42" fmla="*/ 8 w 303"/>
                <a:gd name="T43" fmla="*/ 83 h 448"/>
                <a:gd name="T44" fmla="*/ 22 w 303"/>
                <a:gd name="T45" fmla="*/ 61 h 448"/>
                <a:gd name="T46" fmla="*/ 52 w 303"/>
                <a:gd name="T47" fmla="*/ 34 h 448"/>
                <a:gd name="T48" fmla="*/ 91 w 303"/>
                <a:gd name="T49" fmla="*/ 12 h 448"/>
                <a:gd name="T50" fmla="*/ 138 w 303"/>
                <a:gd name="T51" fmla="*/ 1 h 448"/>
                <a:gd name="T52" fmla="*/ 189 w 303"/>
                <a:gd name="T53" fmla="*/ 3 h 448"/>
                <a:gd name="T54" fmla="*/ 231 w 303"/>
                <a:gd name="T55" fmla="*/ 23 h 448"/>
                <a:gd name="T56" fmla="*/ 267 w 303"/>
                <a:gd name="T57" fmla="*/ 63 h 448"/>
                <a:gd name="T58" fmla="*/ 291 w 303"/>
                <a:gd name="T59" fmla="*/ 114 h 448"/>
                <a:gd name="T60" fmla="*/ 303 w 303"/>
                <a:gd name="T61" fmla="*/ 186 h 448"/>
                <a:gd name="T62" fmla="*/ 294 w 303"/>
                <a:gd name="T63" fmla="*/ 270 h 448"/>
                <a:gd name="T64" fmla="*/ 256 w 303"/>
                <a:gd name="T65" fmla="*/ 348 h 448"/>
                <a:gd name="T66" fmla="*/ 189 w 303"/>
                <a:gd name="T67" fmla="*/ 414 h 4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448"/>
                <a:gd name="T104" fmla="*/ 303 w 303"/>
                <a:gd name="T105" fmla="*/ 448 h 4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448">
                  <a:moveTo>
                    <a:pt x="142" y="439"/>
                  </a:moveTo>
                  <a:lnTo>
                    <a:pt x="132" y="442"/>
                  </a:lnTo>
                  <a:lnTo>
                    <a:pt x="124" y="445"/>
                  </a:lnTo>
                  <a:lnTo>
                    <a:pt x="116" y="447"/>
                  </a:lnTo>
                  <a:lnTo>
                    <a:pt x="109" y="448"/>
                  </a:lnTo>
                  <a:lnTo>
                    <a:pt x="102" y="448"/>
                  </a:lnTo>
                  <a:lnTo>
                    <a:pt x="96" y="447"/>
                  </a:lnTo>
                  <a:lnTo>
                    <a:pt x="91" y="445"/>
                  </a:lnTo>
                  <a:lnTo>
                    <a:pt x="88" y="442"/>
                  </a:lnTo>
                  <a:lnTo>
                    <a:pt x="82" y="428"/>
                  </a:lnTo>
                  <a:lnTo>
                    <a:pt x="82" y="406"/>
                  </a:lnTo>
                  <a:lnTo>
                    <a:pt x="88" y="376"/>
                  </a:lnTo>
                  <a:lnTo>
                    <a:pt x="104" y="340"/>
                  </a:lnTo>
                  <a:lnTo>
                    <a:pt x="124" y="304"/>
                  </a:lnTo>
                  <a:lnTo>
                    <a:pt x="84" y="317"/>
                  </a:lnTo>
                  <a:lnTo>
                    <a:pt x="66" y="321"/>
                  </a:lnTo>
                  <a:lnTo>
                    <a:pt x="51" y="324"/>
                  </a:lnTo>
                  <a:lnTo>
                    <a:pt x="38" y="326"/>
                  </a:lnTo>
                  <a:lnTo>
                    <a:pt x="27" y="326"/>
                  </a:lnTo>
                  <a:lnTo>
                    <a:pt x="18" y="324"/>
                  </a:lnTo>
                  <a:lnTo>
                    <a:pt x="10" y="323"/>
                  </a:lnTo>
                  <a:lnTo>
                    <a:pt x="5" y="320"/>
                  </a:lnTo>
                  <a:lnTo>
                    <a:pt x="2" y="315"/>
                  </a:lnTo>
                  <a:lnTo>
                    <a:pt x="0" y="306"/>
                  </a:lnTo>
                  <a:lnTo>
                    <a:pt x="2" y="293"/>
                  </a:lnTo>
                  <a:lnTo>
                    <a:pt x="8" y="277"/>
                  </a:lnTo>
                  <a:lnTo>
                    <a:pt x="19" y="260"/>
                  </a:lnTo>
                  <a:lnTo>
                    <a:pt x="36" y="240"/>
                  </a:lnTo>
                  <a:lnTo>
                    <a:pt x="58" y="218"/>
                  </a:lnTo>
                  <a:lnTo>
                    <a:pt x="85" y="194"/>
                  </a:lnTo>
                  <a:lnTo>
                    <a:pt x="120" y="171"/>
                  </a:lnTo>
                  <a:lnTo>
                    <a:pt x="171" y="136"/>
                  </a:lnTo>
                  <a:lnTo>
                    <a:pt x="110" y="139"/>
                  </a:lnTo>
                  <a:lnTo>
                    <a:pt x="85" y="139"/>
                  </a:lnTo>
                  <a:lnTo>
                    <a:pt x="63" y="139"/>
                  </a:lnTo>
                  <a:lnTo>
                    <a:pt x="46" y="136"/>
                  </a:lnTo>
                  <a:lnTo>
                    <a:pt x="33" y="132"/>
                  </a:lnTo>
                  <a:lnTo>
                    <a:pt x="22" y="128"/>
                  </a:lnTo>
                  <a:lnTo>
                    <a:pt x="16" y="124"/>
                  </a:lnTo>
                  <a:lnTo>
                    <a:pt x="11" y="119"/>
                  </a:lnTo>
                  <a:lnTo>
                    <a:pt x="8" y="116"/>
                  </a:lnTo>
                  <a:lnTo>
                    <a:pt x="5" y="105"/>
                  </a:lnTo>
                  <a:lnTo>
                    <a:pt x="5" y="94"/>
                  </a:lnTo>
                  <a:lnTo>
                    <a:pt x="8" y="83"/>
                  </a:lnTo>
                  <a:lnTo>
                    <a:pt x="13" y="75"/>
                  </a:lnTo>
                  <a:lnTo>
                    <a:pt x="22" y="61"/>
                  </a:lnTo>
                  <a:lnTo>
                    <a:pt x="35" y="47"/>
                  </a:lnTo>
                  <a:lnTo>
                    <a:pt x="52" y="34"/>
                  </a:lnTo>
                  <a:lnTo>
                    <a:pt x="71" y="23"/>
                  </a:lnTo>
                  <a:lnTo>
                    <a:pt x="91" y="12"/>
                  </a:lnTo>
                  <a:lnTo>
                    <a:pt x="115" y="6"/>
                  </a:lnTo>
                  <a:lnTo>
                    <a:pt x="138" y="1"/>
                  </a:lnTo>
                  <a:lnTo>
                    <a:pt x="165" y="0"/>
                  </a:lnTo>
                  <a:lnTo>
                    <a:pt x="189" y="3"/>
                  </a:lnTo>
                  <a:lnTo>
                    <a:pt x="211" y="11"/>
                  </a:lnTo>
                  <a:lnTo>
                    <a:pt x="231" y="23"/>
                  </a:lnTo>
                  <a:lnTo>
                    <a:pt x="250" y="41"/>
                  </a:lnTo>
                  <a:lnTo>
                    <a:pt x="267" y="63"/>
                  </a:lnTo>
                  <a:lnTo>
                    <a:pt x="280" y="86"/>
                  </a:lnTo>
                  <a:lnTo>
                    <a:pt x="291" y="114"/>
                  </a:lnTo>
                  <a:lnTo>
                    <a:pt x="299" y="146"/>
                  </a:lnTo>
                  <a:lnTo>
                    <a:pt x="303" y="186"/>
                  </a:lnTo>
                  <a:lnTo>
                    <a:pt x="302" y="227"/>
                  </a:lnTo>
                  <a:lnTo>
                    <a:pt x="294" y="270"/>
                  </a:lnTo>
                  <a:lnTo>
                    <a:pt x="280" y="310"/>
                  </a:lnTo>
                  <a:lnTo>
                    <a:pt x="256" y="348"/>
                  </a:lnTo>
                  <a:lnTo>
                    <a:pt x="226" y="384"/>
                  </a:lnTo>
                  <a:lnTo>
                    <a:pt x="189" y="414"/>
                  </a:lnTo>
                  <a:lnTo>
                    <a:pt x="142" y="439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Freeform 19"/>
            <p:cNvSpPr>
              <a:spLocks/>
            </p:cNvSpPr>
            <p:nvPr/>
          </p:nvSpPr>
          <p:spPr bwMode="auto">
            <a:xfrm>
              <a:off x="2392" y="1888"/>
              <a:ext cx="832" cy="268"/>
            </a:xfrm>
            <a:custGeom>
              <a:avLst/>
              <a:gdLst>
                <a:gd name="T0" fmla="*/ 803 w 832"/>
                <a:gd name="T1" fmla="*/ 122 h 268"/>
                <a:gd name="T2" fmla="*/ 708 w 832"/>
                <a:gd name="T3" fmla="*/ 149 h 268"/>
                <a:gd name="T4" fmla="*/ 684 w 832"/>
                <a:gd name="T5" fmla="*/ 118 h 268"/>
                <a:gd name="T6" fmla="*/ 698 w 832"/>
                <a:gd name="T7" fmla="*/ 53 h 268"/>
                <a:gd name="T8" fmla="*/ 672 w 832"/>
                <a:gd name="T9" fmla="*/ 45 h 268"/>
                <a:gd name="T10" fmla="*/ 582 w 832"/>
                <a:gd name="T11" fmla="*/ 97 h 268"/>
                <a:gd name="T12" fmla="*/ 527 w 832"/>
                <a:gd name="T13" fmla="*/ 136 h 268"/>
                <a:gd name="T14" fmla="*/ 530 w 832"/>
                <a:gd name="T15" fmla="*/ 58 h 268"/>
                <a:gd name="T16" fmla="*/ 513 w 832"/>
                <a:gd name="T17" fmla="*/ 14 h 268"/>
                <a:gd name="T18" fmla="*/ 460 w 832"/>
                <a:gd name="T19" fmla="*/ 53 h 268"/>
                <a:gd name="T20" fmla="*/ 421 w 832"/>
                <a:gd name="T21" fmla="*/ 97 h 268"/>
                <a:gd name="T22" fmla="*/ 394 w 832"/>
                <a:gd name="T23" fmla="*/ 102 h 268"/>
                <a:gd name="T24" fmla="*/ 383 w 832"/>
                <a:gd name="T25" fmla="*/ 33 h 268"/>
                <a:gd name="T26" fmla="*/ 361 w 832"/>
                <a:gd name="T27" fmla="*/ 0 h 268"/>
                <a:gd name="T28" fmla="*/ 334 w 832"/>
                <a:gd name="T29" fmla="*/ 30 h 268"/>
                <a:gd name="T30" fmla="*/ 309 w 832"/>
                <a:gd name="T31" fmla="*/ 111 h 268"/>
                <a:gd name="T32" fmla="*/ 282 w 832"/>
                <a:gd name="T33" fmla="*/ 111 h 268"/>
                <a:gd name="T34" fmla="*/ 249 w 832"/>
                <a:gd name="T35" fmla="*/ 52 h 268"/>
                <a:gd name="T36" fmla="*/ 220 w 832"/>
                <a:gd name="T37" fmla="*/ 47 h 268"/>
                <a:gd name="T38" fmla="*/ 212 w 832"/>
                <a:gd name="T39" fmla="*/ 83 h 268"/>
                <a:gd name="T40" fmla="*/ 212 w 832"/>
                <a:gd name="T41" fmla="*/ 157 h 268"/>
                <a:gd name="T42" fmla="*/ 165 w 832"/>
                <a:gd name="T43" fmla="*/ 129 h 268"/>
                <a:gd name="T44" fmla="*/ 99 w 832"/>
                <a:gd name="T45" fmla="*/ 94 h 268"/>
                <a:gd name="T46" fmla="*/ 77 w 832"/>
                <a:gd name="T47" fmla="*/ 108 h 268"/>
                <a:gd name="T48" fmla="*/ 88 w 832"/>
                <a:gd name="T49" fmla="*/ 158 h 268"/>
                <a:gd name="T50" fmla="*/ 107 w 832"/>
                <a:gd name="T51" fmla="*/ 216 h 268"/>
                <a:gd name="T52" fmla="*/ 71 w 832"/>
                <a:gd name="T53" fmla="*/ 198 h 268"/>
                <a:gd name="T54" fmla="*/ 25 w 832"/>
                <a:gd name="T55" fmla="*/ 169 h 268"/>
                <a:gd name="T56" fmla="*/ 0 w 832"/>
                <a:gd name="T57" fmla="*/ 196 h 268"/>
                <a:gd name="T58" fmla="*/ 49 w 832"/>
                <a:gd name="T59" fmla="*/ 235 h 268"/>
                <a:gd name="T60" fmla="*/ 113 w 832"/>
                <a:gd name="T61" fmla="*/ 265 h 268"/>
                <a:gd name="T62" fmla="*/ 144 w 832"/>
                <a:gd name="T63" fmla="*/ 263 h 268"/>
                <a:gd name="T64" fmla="*/ 152 w 832"/>
                <a:gd name="T65" fmla="*/ 224 h 268"/>
                <a:gd name="T66" fmla="*/ 149 w 832"/>
                <a:gd name="T67" fmla="*/ 174 h 268"/>
                <a:gd name="T68" fmla="*/ 180 w 832"/>
                <a:gd name="T69" fmla="*/ 207 h 268"/>
                <a:gd name="T70" fmla="*/ 193 w 832"/>
                <a:gd name="T71" fmla="*/ 220 h 268"/>
                <a:gd name="T72" fmla="*/ 207 w 832"/>
                <a:gd name="T73" fmla="*/ 227 h 268"/>
                <a:gd name="T74" fmla="*/ 242 w 832"/>
                <a:gd name="T75" fmla="*/ 223 h 268"/>
                <a:gd name="T76" fmla="*/ 245 w 832"/>
                <a:gd name="T77" fmla="*/ 215 h 268"/>
                <a:gd name="T78" fmla="*/ 256 w 832"/>
                <a:gd name="T79" fmla="*/ 163 h 268"/>
                <a:gd name="T80" fmla="*/ 265 w 832"/>
                <a:gd name="T81" fmla="*/ 191 h 268"/>
                <a:gd name="T82" fmla="*/ 304 w 832"/>
                <a:gd name="T83" fmla="*/ 216 h 268"/>
                <a:gd name="T84" fmla="*/ 344 w 832"/>
                <a:gd name="T85" fmla="*/ 143 h 268"/>
                <a:gd name="T86" fmla="*/ 384 w 832"/>
                <a:gd name="T87" fmla="*/ 196 h 268"/>
                <a:gd name="T88" fmla="*/ 411 w 832"/>
                <a:gd name="T89" fmla="*/ 176 h 268"/>
                <a:gd name="T90" fmla="*/ 464 w 832"/>
                <a:gd name="T91" fmla="*/ 113 h 268"/>
                <a:gd name="T92" fmla="*/ 485 w 832"/>
                <a:gd name="T93" fmla="*/ 118 h 268"/>
                <a:gd name="T94" fmla="*/ 480 w 832"/>
                <a:gd name="T95" fmla="*/ 191 h 268"/>
                <a:gd name="T96" fmla="*/ 499 w 832"/>
                <a:gd name="T97" fmla="*/ 213 h 268"/>
                <a:gd name="T98" fmla="*/ 551 w 832"/>
                <a:gd name="T99" fmla="*/ 176 h 268"/>
                <a:gd name="T100" fmla="*/ 626 w 832"/>
                <a:gd name="T101" fmla="*/ 119 h 268"/>
                <a:gd name="T102" fmla="*/ 595 w 832"/>
                <a:gd name="T103" fmla="*/ 184 h 268"/>
                <a:gd name="T104" fmla="*/ 599 w 832"/>
                <a:gd name="T105" fmla="*/ 215 h 268"/>
                <a:gd name="T106" fmla="*/ 629 w 832"/>
                <a:gd name="T107" fmla="*/ 215 h 268"/>
                <a:gd name="T108" fmla="*/ 664 w 832"/>
                <a:gd name="T109" fmla="*/ 205 h 268"/>
                <a:gd name="T110" fmla="*/ 701 w 832"/>
                <a:gd name="T111" fmla="*/ 196 h 268"/>
                <a:gd name="T112" fmla="*/ 725 w 832"/>
                <a:gd name="T113" fmla="*/ 196 h 268"/>
                <a:gd name="T114" fmla="*/ 687 w 832"/>
                <a:gd name="T115" fmla="*/ 238 h 268"/>
                <a:gd name="T116" fmla="*/ 709 w 832"/>
                <a:gd name="T117" fmla="*/ 267 h 268"/>
                <a:gd name="T118" fmla="*/ 747 w 832"/>
                <a:gd name="T119" fmla="*/ 235 h 268"/>
                <a:gd name="T120" fmla="*/ 780 w 832"/>
                <a:gd name="T121" fmla="*/ 205 h 268"/>
                <a:gd name="T122" fmla="*/ 808 w 832"/>
                <a:gd name="T123" fmla="*/ 176 h 268"/>
                <a:gd name="T124" fmla="*/ 832 w 832"/>
                <a:gd name="T125" fmla="*/ 144 h 2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2"/>
                <a:gd name="T190" fmla="*/ 0 h 268"/>
                <a:gd name="T191" fmla="*/ 832 w 832"/>
                <a:gd name="T192" fmla="*/ 268 h 2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2" h="268">
                  <a:moveTo>
                    <a:pt x="828" y="132"/>
                  </a:moveTo>
                  <a:lnTo>
                    <a:pt x="824" y="127"/>
                  </a:lnTo>
                  <a:lnTo>
                    <a:pt x="818" y="122"/>
                  </a:lnTo>
                  <a:lnTo>
                    <a:pt x="810" y="121"/>
                  </a:lnTo>
                  <a:lnTo>
                    <a:pt x="803" y="122"/>
                  </a:lnTo>
                  <a:lnTo>
                    <a:pt x="781" y="129"/>
                  </a:lnTo>
                  <a:lnTo>
                    <a:pt x="763" y="135"/>
                  </a:lnTo>
                  <a:lnTo>
                    <a:pt x="742" y="140"/>
                  </a:lnTo>
                  <a:lnTo>
                    <a:pt x="725" y="144"/>
                  </a:lnTo>
                  <a:lnTo>
                    <a:pt x="708" y="149"/>
                  </a:lnTo>
                  <a:lnTo>
                    <a:pt x="690" y="154"/>
                  </a:lnTo>
                  <a:lnTo>
                    <a:pt x="675" y="158"/>
                  </a:lnTo>
                  <a:lnTo>
                    <a:pt x="661" y="162"/>
                  </a:lnTo>
                  <a:lnTo>
                    <a:pt x="673" y="140"/>
                  </a:lnTo>
                  <a:lnTo>
                    <a:pt x="684" y="118"/>
                  </a:lnTo>
                  <a:lnTo>
                    <a:pt x="694" y="94"/>
                  </a:lnTo>
                  <a:lnTo>
                    <a:pt x="701" y="71"/>
                  </a:lnTo>
                  <a:lnTo>
                    <a:pt x="701" y="64"/>
                  </a:lnTo>
                  <a:lnTo>
                    <a:pt x="701" y="58"/>
                  </a:lnTo>
                  <a:lnTo>
                    <a:pt x="698" y="53"/>
                  </a:lnTo>
                  <a:lnTo>
                    <a:pt x="695" y="49"/>
                  </a:lnTo>
                  <a:lnTo>
                    <a:pt x="690" y="45"/>
                  </a:lnTo>
                  <a:lnTo>
                    <a:pt x="684" y="42"/>
                  </a:lnTo>
                  <a:lnTo>
                    <a:pt x="678" y="42"/>
                  </a:lnTo>
                  <a:lnTo>
                    <a:pt x="672" y="45"/>
                  </a:lnTo>
                  <a:lnTo>
                    <a:pt x="654" y="53"/>
                  </a:lnTo>
                  <a:lnTo>
                    <a:pt x="635" y="63"/>
                  </a:lnTo>
                  <a:lnTo>
                    <a:pt x="618" y="74"/>
                  </a:lnTo>
                  <a:lnTo>
                    <a:pt x="599" y="85"/>
                  </a:lnTo>
                  <a:lnTo>
                    <a:pt x="582" y="97"/>
                  </a:lnTo>
                  <a:lnTo>
                    <a:pt x="563" y="110"/>
                  </a:lnTo>
                  <a:lnTo>
                    <a:pt x="546" y="124"/>
                  </a:lnTo>
                  <a:lnTo>
                    <a:pt x="527" y="140"/>
                  </a:lnTo>
                  <a:lnTo>
                    <a:pt x="527" y="138"/>
                  </a:lnTo>
                  <a:lnTo>
                    <a:pt x="527" y="136"/>
                  </a:lnTo>
                  <a:lnTo>
                    <a:pt x="527" y="133"/>
                  </a:lnTo>
                  <a:lnTo>
                    <a:pt x="527" y="132"/>
                  </a:lnTo>
                  <a:lnTo>
                    <a:pt x="529" y="108"/>
                  </a:lnTo>
                  <a:lnTo>
                    <a:pt x="530" y="83"/>
                  </a:lnTo>
                  <a:lnTo>
                    <a:pt x="530" y="58"/>
                  </a:lnTo>
                  <a:lnTo>
                    <a:pt x="529" y="31"/>
                  </a:lnTo>
                  <a:lnTo>
                    <a:pt x="527" y="25"/>
                  </a:lnTo>
                  <a:lnTo>
                    <a:pt x="524" y="20"/>
                  </a:lnTo>
                  <a:lnTo>
                    <a:pt x="519" y="17"/>
                  </a:lnTo>
                  <a:lnTo>
                    <a:pt x="513" y="14"/>
                  </a:lnTo>
                  <a:lnTo>
                    <a:pt x="507" y="14"/>
                  </a:lnTo>
                  <a:lnTo>
                    <a:pt x="502" y="14"/>
                  </a:lnTo>
                  <a:lnTo>
                    <a:pt x="496" y="17"/>
                  </a:lnTo>
                  <a:lnTo>
                    <a:pt x="491" y="20"/>
                  </a:lnTo>
                  <a:lnTo>
                    <a:pt x="460" y="53"/>
                  </a:lnTo>
                  <a:lnTo>
                    <a:pt x="452" y="63"/>
                  </a:lnTo>
                  <a:lnTo>
                    <a:pt x="444" y="71"/>
                  </a:lnTo>
                  <a:lnTo>
                    <a:pt x="436" y="80"/>
                  </a:lnTo>
                  <a:lnTo>
                    <a:pt x="428" y="88"/>
                  </a:lnTo>
                  <a:lnTo>
                    <a:pt x="421" y="97"/>
                  </a:lnTo>
                  <a:lnTo>
                    <a:pt x="413" y="107"/>
                  </a:lnTo>
                  <a:lnTo>
                    <a:pt x="405" y="114"/>
                  </a:lnTo>
                  <a:lnTo>
                    <a:pt x="397" y="124"/>
                  </a:lnTo>
                  <a:lnTo>
                    <a:pt x="395" y="113"/>
                  </a:lnTo>
                  <a:lnTo>
                    <a:pt x="394" y="102"/>
                  </a:lnTo>
                  <a:lnTo>
                    <a:pt x="392" y="91"/>
                  </a:lnTo>
                  <a:lnTo>
                    <a:pt x="391" y="82"/>
                  </a:lnTo>
                  <a:lnTo>
                    <a:pt x="388" y="64"/>
                  </a:lnTo>
                  <a:lnTo>
                    <a:pt x="386" y="49"/>
                  </a:lnTo>
                  <a:lnTo>
                    <a:pt x="383" y="33"/>
                  </a:lnTo>
                  <a:lnTo>
                    <a:pt x="381" y="19"/>
                  </a:lnTo>
                  <a:lnTo>
                    <a:pt x="380" y="13"/>
                  </a:lnTo>
                  <a:lnTo>
                    <a:pt x="375" y="6"/>
                  </a:lnTo>
                  <a:lnTo>
                    <a:pt x="369" y="2"/>
                  </a:lnTo>
                  <a:lnTo>
                    <a:pt x="361" y="0"/>
                  </a:lnTo>
                  <a:lnTo>
                    <a:pt x="355" y="2"/>
                  </a:lnTo>
                  <a:lnTo>
                    <a:pt x="348" y="5"/>
                  </a:lnTo>
                  <a:lnTo>
                    <a:pt x="342" y="9"/>
                  </a:lnTo>
                  <a:lnTo>
                    <a:pt x="339" y="16"/>
                  </a:lnTo>
                  <a:lnTo>
                    <a:pt x="334" y="30"/>
                  </a:lnTo>
                  <a:lnTo>
                    <a:pt x="330" y="44"/>
                  </a:lnTo>
                  <a:lnTo>
                    <a:pt x="325" y="60"/>
                  </a:lnTo>
                  <a:lnTo>
                    <a:pt x="320" y="74"/>
                  </a:lnTo>
                  <a:lnTo>
                    <a:pt x="315" y="93"/>
                  </a:lnTo>
                  <a:lnTo>
                    <a:pt x="309" y="111"/>
                  </a:lnTo>
                  <a:lnTo>
                    <a:pt x="303" y="130"/>
                  </a:lnTo>
                  <a:lnTo>
                    <a:pt x="297" y="147"/>
                  </a:lnTo>
                  <a:lnTo>
                    <a:pt x="292" y="136"/>
                  </a:lnTo>
                  <a:lnTo>
                    <a:pt x="287" y="124"/>
                  </a:lnTo>
                  <a:lnTo>
                    <a:pt x="282" y="111"/>
                  </a:lnTo>
                  <a:lnTo>
                    <a:pt x="278" y="99"/>
                  </a:lnTo>
                  <a:lnTo>
                    <a:pt x="271" y="86"/>
                  </a:lnTo>
                  <a:lnTo>
                    <a:pt x="265" y="74"/>
                  </a:lnTo>
                  <a:lnTo>
                    <a:pt x="257" y="63"/>
                  </a:lnTo>
                  <a:lnTo>
                    <a:pt x="249" y="52"/>
                  </a:lnTo>
                  <a:lnTo>
                    <a:pt x="245" y="47"/>
                  </a:lnTo>
                  <a:lnTo>
                    <a:pt x="240" y="44"/>
                  </a:lnTo>
                  <a:lnTo>
                    <a:pt x="232" y="42"/>
                  </a:lnTo>
                  <a:lnTo>
                    <a:pt x="226" y="44"/>
                  </a:lnTo>
                  <a:lnTo>
                    <a:pt x="220" y="47"/>
                  </a:lnTo>
                  <a:lnTo>
                    <a:pt x="215" y="52"/>
                  </a:lnTo>
                  <a:lnTo>
                    <a:pt x="212" y="58"/>
                  </a:lnTo>
                  <a:lnTo>
                    <a:pt x="210" y="64"/>
                  </a:lnTo>
                  <a:lnTo>
                    <a:pt x="210" y="74"/>
                  </a:lnTo>
                  <a:lnTo>
                    <a:pt x="212" y="83"/>
                  </a:lnTo>
                  <a:lnTo>
                    <a:pt x="212" y="93"/>
                  </a:lnTo>
                  <a:lnTo>
                    <a:pt x="212" y="100"/>
                  </a:lnTo>
                  <a:lnTo>
                    <a:pt x="213" y="119"/>
                  </a:lnTo>
                  <a:lnTo>
                    <a:pt x="213" y="138"/>
                  </a:lnTo>
                  <a:lnTo>
                    <a:pt x="212" y="157"/>
                  </a:lnTo>
                  <a:lnTo>
                    <a:pt x="210" y="174"/>
                  </a:lnTo>
                  <a:lnTo>
                    <a:pt x="199" y="163"/>
                  </a:lnTo>
                  <a:lnTo>
                    <a:pt x="188" y="151"/>
                  </a:lnTo>
                  <a:lnTo>
                    <a:pt x="177" y="140"/>
                  </a:lnTo>
                  <a:lnTo>
                    <a:pt x="165" y="129"/>
                  </a:lnTo>
                  <a:lnTo>
                    <a:pt x="152" y="119"/>
                  </a:lnTo>
                  <a:lnTo>
                    <a:pt x="138" y="110"/>
                  </a:lnTo>
                  <a:lnTo>
                    <a:pt x="122" y="102"/>
                  </a:lnTo>
                  <a:lnTo>
                    <a:pt x="105" y="94"/>
                  </a:lnTo>
                  <a:lnTo>
                    <a:pt x="99" y="94"/>
                  </a:lnTo>
                  <a:lnTo>
                    <a:pt x="94" y="94"/>
                  </a:lnTo>
                  <a:lnTo>
                    <a:pt x="88" y="96"/>
                  </a:lnTo>
                  <a:lnTo>
                    <a:pt x="83" y="99"/>
                  </a:lnTo>
                  <a:lnTo>
                    <a:pt x="78" y="104"/>
                  </a:lnTo>
                  <a:lnTo>
                    <a:pt x="77" y="108"/>
                  </a:lnTo>
                  <a:lnTo>
                    <a:pt x="75" y="113"/>
                  </a:lnTo>
                  <a:lnTo>
                    <a:pt x="75" y="119"/>
                  </a:lnTo>
                  <a:lnTo>
                    <a:pt x="78" y="132"/>
                  </a:lnTo>
                  <a:lnTo>
                    <a:pt x="83" y="144"/>
                  </a:lnTo>
                  <a:lnTo>
                    <a:pt x="88" y="158"/>
                  </a:lnTo>
                  <a:lnTo>
                    <a:pt x="93" y="171"/>
                  </a:lnTo>
                  <a:lnTo>
                    <a:pt x="97" y="182"/>
                  </a:lnTo>
                  <a:lnTo>
                    <a:pt x="100" y="193"/>
                  </a:lnTo>
                  <a:lnTo>
                    <a:pt x="104" y="205"/>
                  </a:lnTo>
                  <a:lnTo>
                    <a:pt x="107" y="216"/>
                  </a:lnTo>
                  <a:lnTo>
                    <a:pt x="99" y="213"/>
                  </a:lnTo>
                  <a:lnTo>
                    <a:pt x="93" y="209"/>
                  </a:lnTo>
                  <a:lnTo>
                    <a:pt x="85" y="205"/>
                  </a:lnTo>
                  <a:lnTo>
                    <a:pt x="78" y="201"/>
                  </a:lnTo>
                  <a:lnTo>
                    <a:pt x="71" y="198"/>
                  </a:lnTo>
                  <a:lnTo>
                    <a:pt x="64" y="193"/>
                  </a:lnTo>
                  <a:lnTo>
                    <a:pt x="56" y="188"/>
                  </a:lnTo>
                  <a:lnTo>
                    <a:pt x="49" y="184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16" y="169"/>
                  </a:lnTo>
                  <a:lnTo>
                    <a:pt x="9" y="174"/>
                  </a:lnTo>
                  <a:lnTo>
                    <a:pt x="3" y="180"/>
                  </a:lnTo>
                  <a:lnTo>
                    <a:pt x="0" y="188"/>
                  </a:lnTo>
                  <a:lnTo>
                    <a:pt x="0" y="196"/>
                  </a:lnTo>
                  <a:lnTo>
                    <a:pt x="3" y="204"/>
                  </a:lnTo>
                  <a:lnTo>
                    <a:pt x="9" y="210"/>
                  </a:lnTo>
                  <a:lnTo>
                    <a:pt x="25" y="220"/>
                  </a:lnTo>
                  <a:lnTo>
                    <a:pt x="38" y="227"/>
                  </a:lnTo>
                  <a:lnTo>
                    <a:pt x="49" y="235"/>
                  </a:lnTo>
                  <a:lnTo>
                    <a:pt x="61" y="242"/>
                  </a:lnTo>
                  <a:lnTo>
                    <a:pt x="74" y="248"/>
                  </a:lnTo>
                  <a:lnTo>
                    <a:pt x="86" y="254"/>
                  </a:lnTo>
                  <a:lnTo>
                    <a:pt x="99" y="260"/>
                  </a:lnTo>
                  <a:lnTo>
                    <a:pt x="113" y="265"/>
                  </a:lnTo>
                  <a:lnTo>
                    <a:pt x="127" y="268"/>
                  </a:lnTo>
                  <a:lnTo>
                    <a:pt x="132" y="268"/>
                  </a:lnTo>
                  <a:lnTo>
                    <a:pt x="137" y="267"/>
                  </a:lnTo>
                  <a:lnTo>
                    <a:pt x="141" y="265"/>
                  </a:lnTo>
                  <a:lnTo>
                    <a:pt x="144" y="263"/>
                  </a:lnTo>
                  <a:lnTo>
                    <a:pt x="148" y="260"/>
                  </a:lnTo>
                  <a:lnTo>
                    <a:pt x="151" y="257"/>
                  </a:lnTo>
                  <a:lnTo>
                    <a:pt x="152" y="253"/>
                  </a:lnTo>
                  <a:lnTo>
                    <a:pt x="152" y="248"/>
                  </a:lnTo>
                  <a:lnTo>
                    <a:pt x="152" y="224"/>
                  </a:lnTo>
                  <a:lnTo>
                    <a:pt x="149" y="202"/>
                  </a:lnTo>
                  <a:lnTo>
                    <a:pt x="143" y="182"/>
                  </a:lnTo>
                  <a:lnTo>
                    <a:pt x="137" y="163"/>
                  </a:lnTo>
                  <a:lnTo>
                    <a:pt x="143" y="169"/>
                  </a:lnTo>
                  <a:lnTo>
                    <a:pt x="149" y="174"/>
                  </a:lnTo>
                  <a:lnTo>
                    <a:pt x="155" y="180"/>
                  </a:lnTo>
                  <a:lnTo>
                    <a:pt x="162" y="187"/>
                  </a:lnTo>
                  <a:lnTo>
                    <a:pt x="168" y="193"/>
                  </a:lnTo>
                  <a:lnTo>
                    <a:pt x="174" y="201"/>
                  </a:lnTo>
                  <a:lnTo>
                    <a:pt x="180" y="207"/>
                  </a:lnTo>
                  <a:lnTo>
                    <a:pt x="187" y="213"/>
                  </a:lnTo>
                  <a:lnTo>
                    <a:pt x="188" y="215"/>
                  </a:lnTo>
                  <a:lnTo>
                    <a:pt x="190" y="216"/>
                  </a:lnTo>
                  <a:lnTo>
                    <a:pt x="191" y="218"/>
                  </a:lnTo>
                  <a:lnTo>
                    <a:pt x="193" y="220"/>
                  </a:lnTo>
                  <a:lnTo>
                    <a:pt x="195" y="220"/>
                  </a:lnTo>
                  <a:lnTo>
                    <a:pt x="196" y="221"/>
                  </a:lnTo>
                  <a:lnTo>
                    <a:pt x="198" y="221"/>
                  </a:lnTo>
                  <a:lnTo>
                    <a:pt x="199" y="223"/>
                  </a:lnTo>
                  <a:lnTo>
                    <a:pt x="207" y="227"/>
                  </a:lnTo>
                  <a:lnTo>
                    <a:pt x="217" y="231"/>
                  </a:lnTo>
                  <a:lnTo>
                    <a:pt x="226" y="231"/>
                  </a:lnTo>
                  <a:lnTo>
                    <a:pt x="235" y="227"/>
                  </a:lnTo>
                  <a:lnTo>
                    <a:pt x="239" y="226"/>
                  </a:lnTo>
                  <a:lnTo>
                    <a:pt x="242" y="223"/>
                  </a:lnTo>
                  <a:lnTo>
                    <a:pt x="243" y="218"/>
                  </a:lnTo>
                  <a:lnTo>
                    <a:pt x="245" y="215"/>
                  </a:lnTo>
                  <a:lnTo>
                    <a:pt x="249" y="202"/>
                  </a:lnTo>
                  <a:lnTo>
                    <a:pt x="253" y="188"/>
                  </a:lnTo>
                  <a:lnTo>
                    <a:pt x="254" y="176"/>
                  </a:lnTo>
                  <a:lnTo>
                    <a:pt x="256" y="163"/>
                  </a:lnTo>
                  <a:lnTo>
                    <a:pt x="256" y="165"/>
                  </a:lnTo>
                  <a:lnTo>
                    <a:pt x="257" y="166"/>
                  </a:lnTo>
                  <a:lnTo>
                    <a:pt x="257" y="168"/>
                  </a:lnTo>
                  <a:lnTo>
                    <a:pt x="257" y="169"/>
                  </a:lnTo>
                  <a:lnTo>
                    <a:pt x="265" y="191"/>
                  </a:lnTo>
                  <a:lnTo>
                    <a:pt x="273" y="205"/>
                  </a:lnTo>
                  <a:lnTo>
                    <a:pt x="281" y="215"/>
                  </a:lnTo>
                  <a:lnTo>
                    <a:pt x="292" y="218"/>
                  </a:lnTo>
                  <a:lnTo>
                    <a:pt x="298" y="218"/>
                  </a:lnTo>
                  <a:lnTo>
                    <a:pt x="304" y="216"/>
                  </a:lnTo>
                  <a:lnTo>
                    <a:pt x="309" y="212"/>
                  </a:lnTo>
                  <a:lnTo>
                    <a:pt x="314" y="207"/>
                  </a:lnTo>
                  <a:lnTo>
                    <a:pt x="326" y="185"/>
                  </a:lnTo>
                  <a:lnTo>
                    <a:pt x="336" y="163"/>
                  </a:lnTo>
                  <a:lnTo>
                    <a:pt x="344" y="143"/>
                  </a:lnTo>
                  <a:lnTo>
                    <a:pt x="351" y="121"/>
                  </a:lnTo>
                  <a:lnTo>
                    <a:pt x="359" y="163"/>
                  </a:lnTo>
                  <a:lnTo>
                    <a:pt x="366" y="187"/>
                  </a:lnTo>
                  <a:lnTo>
                    <a:pt x="373" y="194"/>
                  </a:lnTo>
                  <a:lnTo>
                    <a:pt x="384" y="196"/>
                  </a:lnTo>
                  <a:lnTo>
                    <a:pt x="391" y="196"/>
                  </a:lnTo>
                  <a:lnTo>
                    <a:pt x="395" y="194"/>
                  </a:lnTo>
                  <a:lnTo>
                    <a:pt x="399" y="191"/>
                  </a:lnTo>
                  <a:lnTo>
                    <a:pt x="402" y="188"/>
                  </a:lnTo>
                  <a:lnTo>
                    <a:pt x="411" y="176"/>
                  </a:lnTo>
                  <a:lnTo>
                    <a:pt x="422" y="162"/>
                  </a:lnTo>
                  <a:lnTo>
                    <a:pt x="433" y="149"/>
                  </a:lnTo>
                  <a:lnTo>
                    <a:pt x="442" y="136"/>
                  </a:lnTo>
                  <a:lnTo>
                    <a:pt x="453" y="124"/>
                  </a:lnTo>
                  <a:lnTo>
                    <a:pt x="464" y="113"/>
                  </a:lnTo>
                  <a:lnTo>
                    <a:pt x="477" y="100"/>
                  </a:lnTo>
                  <a:lnTo>
                    <a:pt x="488" y="88"/>
                  </a:lnTo>
                  <a:lnTo>
                    <a:pt x="486" y="99"/>
                  </a:lnTo>
                  <a:lnTo>
                    <a:pt x="486" y="108"/>
                  </a:lnTo>
                  <a:lnTo>
                    <a:pt x="485" y="118"/>
                  </a:lnTo>
                  <a:lnTo>
                    <a:pt x="485" y="127"/>
                  </a:lnTo>
                  <a:lnTo>
                    <a:pt x="483" y="143"/>
                  </a:lnTo>
                  <a:lnTo>
                    <a:pt x="482" y="158"/>
                  </a:lnTo>
                  <a:lnTo>
                    <a:pt x="480" y="176"/>
                  </a:lnTo>
                  <a:lnTo>
                    <a:pt x="480" y="191"/>
                  </a:lnTo>
                  <a:lnTo>
                    <a:pt x="482" y="198"/>
                  </a:lnTo>
                  <a:lnTo>
                    <a:pt x="483" y="204"/>
                  </a:lnTo>
                  <a:lnTo>
                    <a:pt x="488" y="209"/>
                  </a:lnTo>
                  <a:lnTo>
                    <a:pt x="493" y="212"/>
                  </a:lnTo>
                  <a:lnTo>
                    <a:pt x="499" y="213"/>
                  </a:lnTo>
                  <a:lnTo>
                    <a:pt x="505" y="213"/>
                  </a:lnTo>
                  <a:lnTo>
                    <a:pt x="512" y="210"/>
                  </a:lnTo>
                  <a:lnTo>
                    <a:pt x="516" y="207"/>
                  </a:lnTo>
                  <a:lnTo>
                    <a:pt x="534" y="191"/>
                  </a:lnTo>
                  <a:lnTo>
                    <a:pt x="551" y="176"/>
                  </a:lnTo>
                  <a:lnTo>
                    <a:pt x="568" y="162"/>
                  </a:lnTo>
                  <a:lnTo>
                    <a:pt x="582" y="149"/>
                  </a:lnTo>
                  <a:lnTo>
                    <a:pt x="598" y="138"/>
                  </a:lnTo>
                  <a:lnTo>
                    <a:pt x="612" y="129"/>
                  </a:lnTo>
                  <a:lnTo>
                    <a:pt x="626" y="119"/>
                  </a:lnTo>
                  <a:lnTo>
                    <a:pt x="639" y="111"/>
                  </a:lnTo>
                  <a:lnTo>
                    <a:pt x="629" y="130"/>
                  </a:lnTo>
                  <a:lnTo>
                    <a:pt x="620" y="147"/>
                  </a:lnTo>
                  <a:lnTo>
                    <a:pt x="607" y="166"/>
                  </a:lnTo>
                  <a:lnTo>
                    <a:pt x="595" y="184"/>
                  </a:lnTo>
                  <a:lnTo>
                    <a:pt x="592" y="190"/>
                  </a:lnTo>
                  <a:lnTo>
                    <a:pt x="592" y="196"/>
                  </a:lnTo>
                  <a:lnTo>
                    <a:pt x="592" y="204"/>
                  </a:lnTo>
                  <a:lnTo>
                    <a:pt x="595" y="210"/>
                  </a:lnTo>
                  <a:lnTo>
                    <a:pt x="599" y="215"/>
                  </a:lnTo>
                  <a:lnTo>
                    <a:pt x="606" y="218"/>
                  </a:lnTo>
                  <a:lnTo>
                    <a:pt x="612" y="220"/>
                  </a:lnTo>
                  <a:lnTo>
                    <a:pt x="618" y="218"/>
                  </a:lnTo>
                  <a:lnTo>
                    <a:pt x="625" y="216"/>
                  </a:lnTo>
                  <a:lnTo>
                    <a:pt x="629" y="215"/>
                  </a:lnTo>
                  <a:lnTo>
                    <a:pt x="635" y="213"/>
                  </a:lnTo>
                  <a:lnTo>
                    <a:pt x="643" y="210"/>
                  </a:lnTo>
                  <a:lnTo>
                    <a:pt x="650" y="209"/>
                  </a:lnTo>
                  <a:lnTo>
                    <a:pt x="656" y="207"/>
                  </a:lnTo>
                  <a:lnTo>
                    <a:pt x="664" y="205"/>
                  </a:lnTo>
                  <a:lnTo>
                    <a:pt x="672" y="204"/>
                  </a:lnTo>
                  <a:lnTo>
                    <a:pt x="679" y="202"/>
                  </a:lnTo>
                  <a:lnTo>
                    <a:pt x="686" y="201"/>
                  </a:lnTo>
                  <a:lnTo>
                    <a:pt x="694" y="198"/>
                  </a:lnTo>
                  <a:lnTo>
                    <a:pt x="701" y="196"/>
                  </a:lnTo>
                  <a:lnTo>
                    <a:pt x="709" y="193"/>
                  </a:lnTo>
                  <a:lnTo>
                    <a:pt x="717" y="191"/>
                  </a:lnTo>
                  <a:lnTo>
                    <a:pt x="725" y="188"/>
                  </a:lnTo>
                  <a:lnTo>
                    <a:pt x="734" y="187"/>
                  </a:lnTo>
                  <a:lnTo>
                    <a:pt x="725" y="196"/>
                  </a:lnTo>
                  <a:lnTo>
                    <a:pt x="714" y="207"/>
                  </a:lnTo>
                  <a:lnTo>
                    <a:pt x="703" y="218"/>
                  </a:lnTo>
                  <a:lnTo>
                    <a:pt x="692" y="231"/>
                  </a:lnTo>
                  <a:lnTo>
                    <a:pt x="687" y="238"/>
                  </a:lnTo>
                  <a:lnTo>
                    <a:pt x="686" y="246"/>
                  </a:lnTo>
                  <a:lnTo>
                    <a:pt x="689" y="254"/>
                  </a:lnTo>
                  <a:lnTo>
                    <a:pt x="694" y="260"/>
                  </a:lnTo>
                  <a:lnTo>
                    <a:pt x="701" y="265"/>
                  </a:lnTo>
                  <a:lnTo>
                    <a:pt x="709" y="267"/>
                  </a:lnTo>
                  <a:lnTo>
                    <a:pt x="719" y="265"/>
                  </a:lnTo>
                  <a:lnTo>
                    <a:pt x="725" y="259"/>
                  </a:lnTo>
                  <a:lnTo>
                    <a:pt x="733" y="251"/>
                  </a:lnTo>
                  <a:lnTo>
                    <a:pt x="739" y="243"/>
                  </a:lnTo>
                  <a:lnTo>
                    <a:pt x="747" y="235"/>
                  </a:lnTo>
                  <a:lnTo>
                    <a:pt x="753" y="229"/>
                  </a:lnTo>
                  <a:lnTo>
                    <a:pt x="761" y="223"/>
                  </a:lnTo>
                  <a:lnTo>
                    <a:pt x="767" y="216"/>
                  </a:lnTo>
                  <a:lnTo>
                    <a:pt x="774" y="210"/>
                  </a:lnTo>
                  <a:lnTo>
                    <a:pt x="780" y="205"/>
                  </a:lnTo>
                  <a:lnTo>
                    <a:pt x="786" y="199"/>
                  </a:lnTo>
                  <a:lnTo>
                    <a:pt x="791" y="194"/>
                  </a:lnTo>
                  <a:lnTo>
                    <a:pt x="797" y="188"/>
                  </a:lnTo>
                  <a:lnTo>
                    <a:pt x="803" y="182"/>
                  </a:lnTo>
                  <a:lnTo>
                    <a:pt x="808" y="176"/>
                  </a:lnTo>
                  <a:lnTo>
                    <a:pt x="814" y="169"/>
                  </a:lnTo>
                  <a:lnTo>
                    <a:pt x="821" y="163"/>
                  </a:lnTo>
                  <a:lnTo>
                    <a:pt x="827" y="157"/>
                  </a:lnTo>
                  <a:lnTo>
                    <a:pt x="830" y="152"/>
                  </a:lnTo>
                  <a:lnTo>
                    <a:pt x="832" y="144"/>
                  </a:lnTo>
                  <a:lnTo>
                    <a:pt x="832" y="138"/>
                  </a:lnTo>
                  <a:lnTo>
                    <a:pt x="82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3072" y="2304"/>
              <a:ext cx="450" cy="471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42704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ERG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4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Should This Stuff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pic>
        <p:nvPicPr>
          <p:cNvPr id="56323" name="Picture 2" descr="http://upload.wikimedia.org/wikipedia/commons/e/ee/Organic_Perox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5" y="1981199"/>
            <a:ext cx="4509370" cy="46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0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" y="0"/>
            <a:ext cx="91314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What’s This?</a:t>
            </a:r>
          </a:p>
        </p:txBody>
      </p:sp>
      <p:sp>
        <p:nvSpPr>
          <p:cNvPr id="57348" name="Text Placeholder 6"/>
          <p:cNvSpPr>
            <a:spLocks noGrp="1"/>
          </p:cNvSpPr>
          <p:nvPr>
            <p:ph type="body" idx="4294967295"/>
          </p:nvPr>
        </p:nvSpPr>
        <p:spPr>
          <a:xfrm>
            <a:off x="62630" y="4445000"/>
            <a:ext cx="7772400" cy="1439333"/>
          </a:xfrm>
        </p:spPr>
        <p:txBody>
          <a:bodyPr/>
          <a:lstStyle/>
          <a:p>
            <a:pPr algn="r"/>
            <a:r>
              <a:rPr lang="en-US" smtClean="0"/>
              <a:t>Which guide do you use?</a:t>
            </a:r>
          </a:p>
        </p:txBody>
      </p:sp>
    </p:spTree>
    <p:extLst>
      <p:ext uri="{BB962C8B-B14F-4D97-AF65-F5344CB8AC3E}">
        <p14:creationId xmlns:p14="http://schemas.microsoft.com/office/powerpoint/2010/main" val="27460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" y="0"/>
            <a:ext cx="91314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hazards?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5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7"/>
            <a:ext cx="9344416" cy="683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33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Initial Isolation Distance?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8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" y="0"/>
            <a:ext cx="9136171" cy="77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Guide Page?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6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nsspi.tamu.edu/media/920728/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4857" cy="68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9" y="3852333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it Gets Wet?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1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00.i.aliimg.com/img/pb/251/186/289/289186251_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67" y="0"/>
            <a:ext cx="4561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137786" y="610306"/>
            <a:ext cx="4490581" cy="1887361"/>
          </a:xfrm>
        </p:spPr>
        <p:txBody>
          <a:bodyPr/>
          <a:lstStyle/>
          <a:p>
            <a:r>
              <a:rPr lang="en-US" dirty="0" smtClean="0"/>
              <a:t>Protective Action Distance?</a:t>
            </a:r>
          </a:p>
        </p:txBody>
      </p:sp>
      <p:sp>
        <p:nvSpPr>
          <p:cNvPr id="62468" name="Text Placeholder 2"/>
          <p:cNvSpPr>
            <a:spLocks noGrp="1"/>
          </p:cNvSpPr>
          <p:nvPr>
            <p:ph type="body" idx="4294967295"/>
          </p:nvPr>
        </p:nvSpPr>
        <p:spPr>
          <a:xfrm>
            <a:off x="685800" y="3005667"/>
            <a:ext cx="3660732" cy="3090333"/>
          </a:xfrm>
        </p:spPr>
        <p:txBody>
          <a:bodyPr/>
          <a:lstStyle/>
          <a:p>
            <a:r>
              <a:rPr lang="en-US" dirty="0" smtClean="0"/>
              <a:t>Small spill</a:t>
            </a:r>
          </a:p>
          <a:p>
            <a:r>
              <a:rPr lang="en-US" dirty="0" smtClean="0"/>
              <a:t>At night</a:t>
            </a:r>
          </a:p>
        </p:txBody>
      </p:sp>
    </p:spTree>
    <p:extLst>
      <p:ext uri="{BB962C8B-B14F-4D97-AF65-F5344CB8AC3E}">
        <p14:creationId xmlns:p14="http://schemas.microsoft.com/office/powerpoint/2010/main" val="36504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20" name="Object 4"/>
          <p:cNvGraphicFramePr>
            <a:graphicFrameLocks noChangeAspect="1"/>
          </p:cNvGraphicFramePr>
          <p:nvPr/>
        </p:nvGraphicFramePr>
        <p:xfrm>
          <a:off x="-7938" y="1608138"/>
          <a:ext cx="2840038" cy="448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Clip" r:id="rId3" imgW="1199160" imgH="1893600" progId="MS_ClipArt_Gallery.2">
                  <p:embed/>
                </p:oleObj>
              </mc:Choice>
              <mc:Fallback>
                <p:oleObj name="Clip" r:id="rId3" imgW="1199160" imgH="1893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938" y="1608138"/>
                        <a:ext cx="2840038" cy="448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IDHA Process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0" y="2149475"/>
            <a:ext cx="6356350" cy="2879725"/>
          </a:xfrm>
        </p:spPr>
        <p:txBody>
          <a:bodyPr/>
          <a:lstStyle/>
          <a:p>
            <a:r>
              <a:rPr lang="en-US"/>
              <a:t>Starts with initial discovery</a:t>
            </a:r>
          </a:p>
          <a:p>
            <a:r>
              <a:rPr lang="en-US"/>
              <a:t>Use recognition clues</a:t>
            </a:r>
          </a:p>
          <a:p>
            <a:pPr lvl="1"/>
            <a:r>
              <a:rPr lang="en-US"/>
              <a:t>And common sense!</a:t>
            </a:r>
          </a:p>
          <a:p>
            <a:r>
              <a:rPr lang="en-US"/>
              <a:t>Caution!</a:t>
            </a:r>
          </a:p>
          <a:p>
            <a:pPr lvl="1"/>
            <a:r>
              <a:rPr lang="en-US"/>
              <a:t>Initial reports may be wrong!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9" name="Picture 5" descr="gas main explosion in 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Stress &amp; Behavior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5" descr="fd0072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114800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Stress &amp; Behavior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981200"/>
            <a:ext cx="6324600" cy="41148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Hazmats are released when container fails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Failure can be minor or catastrophic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Nature of failure determines potential harm</a:t>
            </a:r>
          </a:p>
          <a:p>
            <a:pPr lvl="2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Kingman BLEVE vs. Tokyo Sarin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Release Process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Stress on container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weakens &amp; fails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Material released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Material disperses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explosion at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Release Process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Hazard to you depends what step the process is on when you arrive!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 descr="307 broke in t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Types of Container Stress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2743200"/>
            <a:ext cx="4419600" cy="29718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Thermal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Hot or cold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Mechanical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Chemical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2307" cy="793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Evaluating Container Stress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3132667"/>
            <a:ext cx="7772400" cy="368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 of stress?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will container do?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When will it do it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619058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6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 for FRAs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Pay attention to container stress</a:t>
            </a:r>
          </a:p>
          <a:p>
            <a:r>
              <a:rPr lang="en-US" dirty="0" smtClean="0"/>
              <a:t>Follow ERG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2116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hazmatd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6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Container Failure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6" name="Content Placeholder 2"/>
          <p:cNvSpPr>
            <a:spLocks noGrp="1"/>
          </p:cNvSpPr>
          <p:nvPr>
            <p:ph idx="1"/>
          </p:nvPr>
        </p:nvSpPr>
        <p:spPr>
          <a:xfrm>
            <a:off x="3970751" y="1980848"/>
            <a:ext cx="4487449" cy="4115152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Catastrophic</a:t>
            </a:r>
          </a:p>
          <a:p>
            <a:r>
              <a:rPr lang="en-US" smtClean="0">
                <a:solidFill>
                  <a:schemeClr val="tx1"/>
                </a:solidFill>
              </a:rPr>
              <a:t>Fracture</a:t>
            </a:r>
          </a:p>
          <a:p>
            <a:r>
              <a:rPr lang="en-US" smtClean="0">
                <a:solidFill>
                  <a:schemeClr val="tx1"/>
                </a:solidFill>
              </a:rPr>
              <a:t>Puncture</a:t>
            </a:r>
          </a:p>
          <a:p>
            <a:r>
              <a:rPr lang="en-US" smtClean="0">
                <a:solidFill>
                  <a:schemeClr val="tx1"/>
                </a:solidFill>
              </a:rPr>
              <a:t>Degradation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07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firefighter in 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Product Dispersion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Instantaneous release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Spreads in all directions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Gases/vapors can ignite immediately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6185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vapor near trai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2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Product Dispersion</a:t>
            </a:r>
          </a:p>
        </p:txBody>
      </p:sp>
      <p:sp>
        <p:nvSpPr>
          <p:cNvPr id="71684" name="Content Placeholder 2"/>
          <p:cNvSpPr>
            <a:spLocks noGrp="1"/>
          </p:cNvSpPr>
          <p:nvPr>
            <p:ph idx="1"/>
          </p:nvPr>
        </p:nvSpPr>
        <p:spPr>
          <a:xfrm>
            <a:off x="685800" y="4148667"/>
            <a:ext cx="7772400" cy="2159000"/>
          </a:xfrm>
        </p:spPr>
        <p:txBody>
          <a:bodyPr/>
          <a:lstStyle/>
          <a:p>
            <a:r>
              <a:rPr lang="en-US" smtClean="0"/>
              <a:t>Rapid release</a:t>
            </a:r>
          </a:p>
          <a:p>
            <a:pPr lvl="1"/>
            <a:r>
              <a:rPr lang="en-US" smtClean="0"/>
              <a:t>Spreads downwind/downstream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4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FRA IDHA Process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079" y="1980848"/>
            <a:ext cx="4420121" cy="4115152"/>
          </a:xfrm>
        </p:spPr>
        <p:txBody>
          <a:bodyPr/>
          <a:lstStyle/>
          <a:p>
            <a:r>
              <a:rPr lang="en-US" dirty="0" smtClean="0"/>
              <a:t>Identify material(s)</a:t>
            </a:r>
          </a:p>
          <a:p>
            <a:r>
              <a:rPr lang="en-US" dirty="0" smtClean="0"/>
              <a:t>Consult ERG/SDS</a:t>
            </a:r>
          </a:p>
          <a:p>
            <a:r>
              <a:rPr lang="en-US" dirty="0" smtClean="0"/>
              <a:t>Follow employer’s policies</a:t>
            </a:r>
          </a:p>
        </p:txBody>
      </p:sp>
      <p:pic>
        <p:nvPicPr>
          <p:cNvPr id="5124" name="Picture 6" descr="http://www.thecompliancecenter.com/store/media/catalog/product/e/r/erg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39" y="1651001"/>
            <a:ext cx="312211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74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big yellow pudd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829" cy="706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>
          <a:xfrm>
            <a:off x="685800" y="1312333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Types of Product Dispersion</a:t>
            </a:r>
          </a:p>
        </p:txBody>
      </p:sp>
      <p:sp>
        <p:nvSpPr>
          <p:cNvPr id="72708" name="Content Placeholder 2"/>
          <p:cNvSpPr>
            <a:spLocks noGrp="1"/>
          </p:cNvSpPr>
          <p:nvPr>
            <p:ph idx="1"/>
          </p:nvPr>
        </p:nvSpPr>
        <p:spPr>
          <a:xfrm>
            <a:off x="685800" y="3090333"/>
            <a:ext cx="7772400" cy="2032000"/>
          </a:xfrm>
        </p:spPr>
        <p:txBody>
          <a:bodyPr/>
          <a:lstStyle/>
          <a:p>
            <a:r>
              <a:rPr lang="en-US" b="1" dirty="0" smtClean="0"/>
              <a:t>Slow release</a:t>
            </a:r>
          </a:p>
          <a:p>
            <a:pPr lvl="1"/>
            <a:r>
              <a:rPr lang="en-US" b="1" dirty="0" smtClean="0"/>
              <a:t>Spreads slowly downwind/downstream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21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ruptured LPG cyli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– Thermal stress on container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weakens container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 breeches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Near-instantaneous release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2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667"/>
            <a:ext cx="9144000" cy="815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6" name="Content Placeholder 2"/>
          <p:cNvSpPr>
            <a:spLocks noGrp="1"/>
          </p:cNvSpPr>
          <p:nvPr>
            <p:ph idx="1"/>
          </p:nvPr>
        </p:nvSpPr>
        <p:spPr>
          <a:xfrm>
            <a:off x="2918565" y="1980848"/>
            <a:ext cx="5539636" cy="4115152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Hazards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Flying debris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85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916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BLEVE</a:t>
            </a:r>
          </a:p>
        </p:txBody>
      </p:sp>
      <p:sp>
        <p:nvSpPr>
          <p:cNvPr id="75780" name="Content Placeholder 2"/>
          <p:cNvSpPr>
            <a:spLocks noGrp="1"/>
          </p:cNvSpPr>
          <p:nvPr>
            <p:ph idx="1"/>
          </p:nvPr>
        </p:nvSpPr>
        <p:spPr>
          <a:xfrm>
            <a:off x="2167003" y="2582333"/>
            <a:ext cx="6291197" cy="3513667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Hazards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Large fireball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E-20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2" y="0"/>
            <a:ext cx="955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3768" y="1651000"/>
            <a:ext cx="6216041" cy="221015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Timeframe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than 10 minutes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39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ATT0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920876"/>
            <a:ext cx="4080353" cy="42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Risks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Low</a:t>
            </a:r>
          </a:p>
          <a:p>
            <a:r>
              <a:rPr lang="en-US" smtClean="0"/>
              <a:t>Moderate</a:t>
            </a:r>
          </a:p>
          <a:p>
            <a:r>
              <a:rPr lang="en-US" smtClean="0"/>
              <a:t>High</a:t>
            </a:r>
          </a:p>
          <a:p>
            <a:r>
              <a:rPr lang="en-US" smtClean="0"/>
              <a:t>Unacceptable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379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Risk</a:t>
            </a:r>
          </a:p>
        </p:txBody>
      </p:sp>
      <p:sp>
        <p:nvSpPr>
          <p:cNvPr id="13619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19814" y="1980848"/>
            <a:ext cx="4938386" cy="4115152"/>
          </a:xfrm>
        </p:spPr>
        <p:txBody>
          <a:bodyPr/>
          <a:lstStyle/>
          <a:p>
            <a:r>
              <a:rPr lang="en-US" smtClean="0"/>
              <a:t>Small quantities</a:t>
            </a:r>
          </a:p>
          <a:p>
            <a:r>
              <a:rPr lang="en-US" smtClean="0"/>
              <a:t>Inert solid materials</a:t>
            </a:r>
          </a:p>
          <a:p>
            <a:r>
              <a:rPr lang="en-US" smtClean="0"/>
              <a:t>Undamaged container</a:t>
            </a:r>
          </a:p>
        </p:txBody>
      </p:sp>
      <p:pic>
        <p:nvPicPr>
          <p:cNvPr id="136196" name="Picture 8" descr="swimming pool ac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3" y="1820333"/>
            <a:ext cx="3231715" cy="36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699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IMG_08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Moderate Risk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0848"/>
            <a:ext cx="8458200" cy="41151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Smaller quantities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vapor-pressure liquid materials 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Undamaged/slightly damaged container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58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citrikle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 Risk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0848"/>
            <a:ext cx="8458200" cy="41151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Large quantities/multiple containers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vapor-pressure liquids or gases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Slightly/moderately damaged container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16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ammonia trai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Unacceptable Hazmat Risk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255" y="1980848"/>
            <a:ext cx="8780745" cy="41151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Larger quantities and/or gas cylinders involved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 vapor-pressure liquids, gases, explosives and/or reactive materials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Visibly stressed container and/or flame impingement on a gas cylinder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1222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MPj020221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Basic IDHA Questions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Will something bad happen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now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Is it on fire?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Can it explode or burn?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Is there a gas or vapor present?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63246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7" y="719667"/>
            <a:ext cx="356991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196220" y="610306"/>
            <a:ext cx="4719181" cy="1143000"/>
          </a:xfrm>
        </p:spPr>
        <p:txBody>
          <a:bodyPr/>
          <a:lstStyle/>
          <a:p>
            <a:r>
              <a:rPr lang="en-US" dirty="0" smtClean="0"/>
              <a:t>Unacceptable Hazmat Risk</a:t>
            </a: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6220" y="2328333"/>
            <a:ext cx="4261981" cy="2040820"/>
          </a:xfrm>
        </p:spPr>
        <p:txBody>
          <a:bodyPr/>
          <a:lstStyle/>
          <a:p>
            <a:r>
              <a:rPr lang="en-US" smtClean="0"/>
              <a:t>An unacceptable risk here is: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E-22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913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MCj031975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641667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IDHA Complications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variables affect IDHA</a:t>
            </a:r>
          </a:p>
          <a:p>
            <a:r>
              <a:rPr lang="en-US"/>
              <a:t>May influence physical properties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1" name="Picture 7" descr="chlorine lea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9154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Modifying Conditions</a:t>
            </a: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Location can influence dispersion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Stuff goes downhill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Buildings can trap and/or redirect airborne contaminants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7" name="Picture 5" descr="Degarmo-J-reaction big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30041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sz="4000" dirty="0"/>
              <a:t>Variables &amp; Modifying Conditions</a:t>
            </a:r>
            <a:endParaRPr lang="en-US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1981200"/>
            <a:ext cx="5667375" cy="3886200"/>
          </a:xfrm>
        </p:spPr>
        <p:txBody>
          <a:bodyPr/>
          <a:lstStyle/>
          <a:p>
            <a:r>
              <a:rPr lang="en-US"/>
              <a:t>Time of day can affect:</a:t>
            </a:r>
          </a:p>
          <a:p>
            <a:pPr lvl="1"/>
            <a:r>
              <a:rPr lang="en-US"/>
              <a:t>Evaporation rate</a:t>
            </a:r>
          </a:p>
          <a:p>
            <a:pPr lvl="1"/>
            <a:r>
              <a:rPr lang="en-US"/>
              <a:t>Flammability</a:t>
            </a:r>
          </a:p>
          <a:p>
            <a:pPr lvl="1"/>
            <a:r>
              <a:rPr lang="en-US"/>
              <a:t>Reactivity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2" name="Picture 6" descr="n2 vapor 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Modifying Conditions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Weather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Gases/vapors will usually go downwind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Vapor clouds can take longer to disperse in cold weather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4000" dirty="0"/>
              <a:t>Variables &amp; Modifying Conditions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9638" y="2709863"/>
            <a:ext cx="4875212" cy="2624137"/>
          </a:xfrm>
        </p:spPr>
        <p:txBody>
          <a:bodyPr/>
          <a:lstStyle/>
          <a:p>
            <a:r>
              <a:rPr lang="en-US"/>
              <a:t>Nature of materials</a:t>
            </a:r>
          </a:p>
          <a:p>
            <a:pPr lvl="1"/>
            <a:r>
              <a:rPr lang="en-US"/>
              <a:t>Semi Bad Stuff or</a:t>
            </a:r>
          </a:p>
          <a:p>
            <a:pPr lvl="1"/>
            <a:r>
              <a:rPr lang="en-US"/>
              <a:t>Bad Stuff or</a:t>
            </a:r>
          </a:p>
          <a:p>
            <a:pPr lvl="1"/>
            <a:r>
              <a:rPr lang="en-US"/>
              <a:t>Really Bad Stuff</a:t>
            </a:r>
          </a:p>
        </p:txBody>
      </p:sp>
      <p:pic>
        <p:nvPicPr>
          <p:cNvPr id="171012" name="Picture 4" descr="sy0076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862138"/>
            <a:ext cx="233045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://1.bp.blogspot.com/-gQcbwEtQvW0/Tw2L09HveGI/AAAAAAAAB7c/skTm-NoHjMg/s1600/tank+lea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0"/>
            <a:ext cx="1010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Modifying Conditions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 of Release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Slow</a:t>
            </a:r>
            <a:r>
              <a:rPr lang="en-US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leak?</a:t>
            </a:r>
          </a:p>
          <a:p>
            <a:pPr lvl="1"/>
            <a:r>
              <a:rPr lang="en-US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Fast leak?</a:t>
            </a:r>
          </a:p>
          <a:p>
            <a:pPr lvl="1"/>
            <a:r>
              <a:rPr lang="en-US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Catastrophic leak?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5" name="Picture 5" descr="bay-oil-spill-111107-ss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Modifying Conditions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25146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 of problem</a:t>
            </a:r>
          </a:p>
          <a:p>
            <a:pPr lvl="1"/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Bad stuff?  How much?!?!?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exploded cyl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Modifying Conditions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57413"/>
            <a:ext cx="4951413" cy="157638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Type, condition &amp; behavior of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E-24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d13pix9kaak6wt.cloudfront.net/background/pyrophoric_1297390778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10223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162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Reactivity &amp; Combustion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772400" cy="2895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Substances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react with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other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6477000"/>
            <a:ext cx="114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E-24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2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o template">
  <a:themeElements>
    <a:clrScheme name="fro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9EF6A7C-E675-479D-ADE2-09F805494B56}"/>
</file>

<file path=customXml/itemProps2.xml><?xml version="1.0" encoding="utf-8"?>
<ds:datastoreItem xmlns:ds="http://schemas.openxmlformats.org/officeDocument/2006/customXml" ds:itemID="{AA0603C7-A148-4D73-AA68-4CF1DD7FC33B}"/>
</file>

<file path=customXml/itemProps3.xml><?xml version="1.0" encoding="utf-8"?>
<ds:datastoreItem xmlns:ds="http://schemas.openxmlformats.org/officeDocument/2006/customXml" ds:itemID="{D1B8237B-5159-4EDB-99BF-675407061545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1873</TotalTime>
  <Pages>28</Pages>
  <Words>1399</Words>
  <Application>Microsoft Office PowerPoint</Application>
  <PresentationFormat>On-screen Show (4:3)</PresentationFormat>
  <Paragraphs>428</Paragraphs>
  <Slides>103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5" baseType="lpstr">
      <vt:lpstr>fro template</vt:lpstr>
      <vt:lpstr>Clip</vt:lpstr>
      <vt:lpstr>Basic Command, IDHA and Action Plans</vt:lpstr>
      <vt:lpstr>ERP/SOG Will Identify Your Role</vt:lpstr>
      <vt:lpstr>Purpose of ICS</vt:lpstr>
      <vt:lpstr>Need for ICS</vt:lpstr>
      <vt:lpstr>Benefits of ICS</vt:lpstr>
      <vt:lpstr>The IDHA Process</vt:lpstr>
      <vt:lpstr>IDHA Process</vt:lpstr>
      <vt:lpstr>Basic FRA IDHA Process</vt:lpstr>
      <vt:lpstr>Basic IDHA Questions</vt:lpstr>
      <vt:lpstr>Basic IDHA Questions</vt:lpstr>
      <vt:lpstr>Info Sources to Aid IDHA</vt:lpstr>
      <vt:lpstr>SDS - Who</vt:lpstr>
      <vt:lpstr>SDS - Purpose</vt:lpstr>
      <vt:lpstr>SDS - How</vt:lpstr>
      <vt:lpstr>SDS</vt:lpstr>
      <vt:lpstr>SDS Provides Info On…</vt:lpstr>
      <vt:lpstr>Who Can Provide an SDS</vt:lpstr>
      <vt:lpstr>Hazard Identification Sources</vt:lpstr>
      <vt:lpstr>Hazard Identification Sources</vt:lpstr>
      <vt:lpstr>Hazard Identification Sources</vt:lpstr>
      <vt:lpstr>Hazard Identification Sources</vt:lpstr>
      <vt:lpstr>PowerPoint Presentation</vt:lpstr>
      <vt:lpstr>Hazard Identification Sources</vt:lpstr>
      <vt:lpstr>PowerPoint Presentation</vt:lpstr>
      <vt:lpstr>PowerPoint Presentation</vt:lpstr>
      <vt:lpstr>PowerPoint Presentation</vt:lpstr>
      <vt:lpstr>Hazard Identification Sources</vt:lpstr>
      <vt:lpstr>Hazard Assessment Sources </vt:lpstr>
      <vt:lpstr>NFPA 704 System</vt:lpstr>
      <vt:lpstr>Special hazard symbols</vt:lpstr>
      <vt:lpstr>Numerical Rating Scale</vt:lpstr>
      <vt:lpstr>Pesticides &amp; Consumer Products</vt:lpstr>
      <vt:lpstr>Product Label Signal Words</vt:lpstr>
      <vt:lpstr>PowerPoint Presentation</vt:lpstr>
      <vt:lpstr>CHEMTREC</vt:lpstr>
      <vt:lpstr>PowerPoint Presentation</vt:lpstr>
      <vt:lpstr>Other Reference Guides</vt:lpstr>
      <vt:lpstr>Other Reference Guides</vt:lpstr>
      <vt:lpstr>PowerPoint Presentation</vt:lpstr>
      <vt:lpstr>Other Reference Guides</vt:lpstr>
      <vt:lpstr>DOT Emergency Response Guidebook (ERG)</vt:lpstr>
      <vt:lpstr>ERG Purpose</vt:lpstr>
      <vt:lpstr>ERG versus SDS</vt:lpstr>
      <vt:lpstr>ERG Page Colors &amp; Organization</vt:lpstr>
      <vt:lpstr>ERG White Pages (part 1)</vt:lpstr>
      <vt:lpstr>ERG White Pages (part 1)</vt:lpstr>
      <vt:lpstr>ERG Yellow-Bordered Pages</vt:lpstr>
      <vt:lpstr>PowerPoint Presentation</vt:lpstr>
      <vt:lpstr>ERG Blue-Bordered Pages</vt:lpstr>
      <vt:lpstr>PowerPoint Presentation</vt:lpstr>
      <vt:lpstr>ERG Orange-Bordered Pages</vt:lpstr>
      <vt:lpstr>PowerPoint Presentation</vt:lpstr>
      <vt:lpstr>ERG Green-Bordered Pages</vt:lpstr>
      <vt:lpstr>PowerPoint Presentation</vt:lpstr>
      <vt:lpstr>PowerPoint Presentation</vt:lpstr>
      <vt:lpstr>PowerPoint Presentation</vt:lpstr>
      <vt:lpstr>ERG White Pages (part 2)</vt:lpstr>
      <vt:lpstr>PowerPoint Presentation</vt:lpstr>
      <vt:lpstr>ERG—Good But Limited</vt:lpstr>
      <vt:lpstr>ERG Specialized Info</vt:lpstr>
      <vt:lpstr>ERG Caveats</vt:lpstr>
      <vt:lpstr>ERG Use</vt:lpstr>
      <vt:lpstr>What Should This Stuff Not Do?</vt:lpstr>
      <vt:lpstr>What’s This?</vt:lpstr>
      <vt:lpstr>What are the hazards?</vt:lpstr>
      <vt:lpstr>What’s the Initial Isolation Distance?</vt:lpstr>
      <vt:lpstr>What Guide Page?</vt:lpstr>
      <vt:lpstr>What if it Gets Wet?</vt:lpstr>
      <vt:lpstr>Protective Action Distance?</vt:lpstr>
      <vt:lpstr>Container Stress &amp; Behavior</vt:lpstr>
      <vt:lpstr>Container Stress &amp; Behavior</vt:lpstr>
      <vt:lpstr>Hazmat Release Process</vt:lpstr>
      <vt:lpstr>Hazmat Release Process</vt:lpstr>
      <vt:lpstr>Types of Container Stress</vt:lpstr>
      <vt:lpstr>Evaluating Container Stress</vt:lpstr>
      <vt:lpstr>Action Planning for FRAs</vt:lpstr>
      <vt:lpstr>Types of Container Failure</vt:lpstr>
      <vt:lpstr>Types of Product Dispersion</vt:lpstr>
      <vt:lpstr>Types of Product Dispersion</vt:lpstr>
      <vt:lpstr>Types of Product Dispersion</vt:lpstr>
      <vt:lpstr>BLEVE</vt:lpstr>
      <vt:lpstr>BLEVE</vt:lpstr>
      <vt:lpstr>BLEVE</vt:lpstr>
      <vt:lpstr>BLEVE</vt:lpstr>
      <vt:lpstr>Rating Risks</vt:lpstr>
      <vt:lpstr>Low Risk</vt:lpstr>
      <vt:lpstr>Moderate Risk</vt:lpstr>
      <vt:lpstr>High Risk</vt:lpstr>
      <vt:lpstr>Unacceptable Hazmat Risk</vt:lpstr>
      <vt:lpstr>Unacceptable Hazmat Risk</vt:lpstr>
      <vt:lpstr>IDHA Complications</vt:lpstr>
      <vt:lpstr>Variables &amp; Modifying Conditions</vt:lpstr>
      <vt:lpstr>Variables &amp; Modifying Conditions</vt:lpstr>
      <vt:lpstr>Variables &amp; Modifying Conditions</vt:lpstr>
      <vt:lpstr>Variables &amp; Modifying Conditions</vt:lpstr>
      <vt:lpstr>Variables &amp; Modifying Conditions</vt:lpstr>
      <vt:lpstr>Variables &amp; Modifying Conditions</vt:lpstr>
      <vt:lpstr>Variables &amp; Modifying Conditions</vt:lpstr>
      <vt:lpstr>Reactivity &amp; Combustion</vt:lpstr>
      <vt:lpstr>Reactivity &amp; Combustion</vt:lpstr>
      <vt:lpstr>Bottom Line…</vt:lpstr>
      <vt:lpstr>There Is No Cookbook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Command, Intro to Scene Management (C)</dc:title>
  <dc:creator>HazMat</dc:creator>
  <cp:lastModifiedBy>calema</cp:lastModifiedBy>
  <cp:revision>81</cp:revision>
  <cp:lastPrinted>2012-12-06T23:41:24Z</cp:lastPrinted>
  <dcterms:created xsi:type="dcterms:W3CDTF">1998-06-12T13:36:53Z</dcterms:created>
  <dcterms:modified xsi:type="dcterms:W3CDTF">2012-12-11T01:05:57Z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