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9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2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4714-E594-40D1-975C-30DDB75191A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4EC8-3626-4BF3-8951-1D8A838B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3010"/>
            <a:ext cx="8229600" cy="25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ENABLING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DEFINE</a:t>
            </a:r>
            <a:r>
              <a:rPr lang="en-US" dirty="0" smtClean="0"/>
              <a:t> a major conflagration</a:t>
            </a:r>
          </a:p>
          <a:p>
            <a:r>
              <a:rPr lang="en-US" b="1" dirty="0"/>
              <a:t>IDENTIFY</a:t>
            </a:r>
            <a:r>
              <a:rPr lang="en-US" dirty="0"/>
              <a:t> safety requirements to be followed while performing abnormal/degraded shipboard fire fighting tasks when combating a Major </a:t>
            </a:r>
            <a:r>
              <a:rPr lang="en-US" dirty="0" smtClean="0"/>
              <a:t>Conflagration</a:t>
            </a:r>
          </a:p>
          <a:p>
            <a:r>
              <a:rPr lang="en-US" b="1" dirty="0"/>
              <a:t>STATE</a:t>
            </a:r>
            <a:r>
              <a:rPr lang="en-US" dirty="0"/>
              <a:t> the responsibilities, planning, training and equipment required to combat a Major </a:t>
            </a:r>
            <a:r>
              <a:rPr lang="en-US" dirty="0" smtClean="0"/>
              <a:t>Conflagration</a:t>
            </a:r>
          </a:p>
          <a:p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abnormal fire fighting tasks required to combat a Major Conflagration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SHIP FIREFIGHTING S9086-S3-STM-010/CH-555V1</a:t>
            </a:r>
          </a:p>
          <a:p>
            <a:r>
              <a:rPr lang="en-US" dirty="0"/>
              <a:t>SURFACE SHIP SURVIVABILITY NTTP 3-20.31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11350"/>
            <a:ext cx="35052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CONFLAGRATION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Conflagration is damage of a magnitude that cannot be readily handled by the conventional </a:t>
            </a:r>
            <a:r>
              <a:rPr lang="en-US" dirty="0" smtClean="0"/>
              <a:t>damage control organization</a:t>
            </a:r>
            <a:r>
              <a:rPr lang="en-US" dirty="0"/>
              <a:t>; therefore all-hands participation is required to save the 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Fire department personnel will be required to assist and at times operate independently of ships force.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CONFLAGRATION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Responsibilities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-Commanding officer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-Senior personnel at reorganization site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-Medical personnel</a:t>
            </a:r>
          </a:p>
          <a:p>
            <a:pPr marL="0" indent="0">
              <a:buNone/>
            </a:pPr>
            <a:r>
              <a:rPr lang="en-US" dirty="0" smtClean="0"/>
              <a:t>	-IFLOP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-Company Officers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-Law enforcement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638"/>
          </a:xfrm>
        </p:spPr>
        <p:txBody>
          <a:bodyPr/>
          <a:lstStyle/>
          <a:p>
            <a:r>
              <a:rPr lang="en-US" b="1" dirty="0" smtClean="0"/>
              <a:t>MAJOR CONFLAGRATION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8537"/>
            <a:ext cx="8229600" cy="4906963"/>
          </a:xfrm>
        </p:spPr>
        <p:txBody>
          <a:bodyPr/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/>
              <a:t>Major Conflagration responses must include an assessment of all potential threats. </a:t>
            </a:r>
            <a:endParaRPr lang="en-US" dirty="0" smtClean="0"/>
          </a:p>
          <a:p>
            <a:pPr lvl="1"/>
            <a:r>
              <a:rPr lang="en-US" dirty="0" smtClean="0"/>
              <a:t>Threats vary from</a:t>
            </a:r>
          </a:p>
          <a:p>
            <a:pPr lvl="2"/>
            <a:r>
              <a:rPr lang="en-US" dirty="0" smtClean="0"/>
              <a:t>Terror attacks, </a:t>
            </a:r>
          </a:p>
          <a:p>
            <a:pPr lvl="2"/>
            <a:r>
              <a:rPr lang="en-US" dirty="0" smtClean="0"/>
              <a:t>Oceanographic </a:t>
            </a:r>
          </a:p>
          <a:p>
            <a:pPr lvl="2"/>
            <a:r>
              <a:rPr lang="en-US" dirty="0" smtClean="0"/>
              <a:t>Air-delivered weapons</a:t>
            </a:r>
          </a:p>
          <a:p>
            <a:pPr lvl="2"/>
            <a:r>
              <a:rPr lang="en-US" dirty="0" smtClean="0"/>
              <a:t>Under-water delivered weapons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074" name="Picture 2" descr="E:\ColeStark Pics\USS-C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0941"/>
            <a:ext cx="7086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MAJOR CONFLAGRATION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Maintain minimum shipboard firefighting standards</a:t>
            </a:r>
          </a:p>
          <a:p>
            <a:pPr lvl="1"/>
            <a:r>
              <a:rPr lang="en-US" dirty="0" smtClean="0"/>
              <a:t>Identification of experienced personnel and utilize them accordingly</a:t>
            </a:r>
          </a:p>
          <a:p>
            <a:pPr lvl="1"/>
            <a:r>
              <a:rPr lang="en-US" dirty="0" smtClean="0"/>
              <a:t>Further training that will increase Fire department success  in the event of a mass casualty</a:t>
            </a:r>
          </a:p>
          <a:p>
            <a:pPr lvl="2"/>
            <a:r>
              <a:rPr lang="en-US" dirty="0" smtClean="0"/>
              <a:t>Cross Training                                    - Worst case scenario</a:t>
            </a:r>
          </a:p>
          <a:p>
            <a:pPr lvl="2"/>
            <a:r>
              <a:rPr lang="en-US" dirty="0" smtClean="0"/>
              <a:t>Emergency egress                            - Ship integration</a:t>
            </a:r>
          </a:p>
          <a:p>
            <a:pPr lvl="2"/>
            <a:r>
              <a:rPr lang="en-US" dirty="0" smtClean="0"/>
              <a:t>Awareness of electrical hazards</a:t>
            </a:r>
          </a:p>
          <a:p>
            <a:pPr lvl="2"/>
            <a:r>
              <a:rPr lang="en-US" dirty="0" smtClean="0"/>
              <a:t>Awareness of rapid fire/ flooding growth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CONFLAGRATION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ICS should be fully expanded in the event of a Major conflagration.</a:t>
            </a:r>
          </a:p>
          <a:p>
            <a:pPr lvl="1"/>
            <a:r>
              <a:rPr lang="en-US" dirty="0" smtClean="0"/>
              <a:t>The equipment needed should be discussed and budgeted.</a:t>
            </a:r>
          </a:p>
          <a:p>
            <a:pPr marL="457200" lvl="1" indent="0">
              <a:buNone/>
            </a:pPr>
            <a:r>
              <a:rPr lang="en-US" sz="3200" b="1" dirty="0" smtClean="0"/>
              <a:t>If the USS </a:t>
            </a:r>
            <a:r>
              <a:rPr lang="en-US" sz="3200" b="1" dirty="0"/>
              <a:t>C</a:t>
            </a:r>
            <a:r>
              <a:rPr lang="en-US" sz="3200" b="1" dirty="0" smtClean="0"/>
              <a:t>ole happened at 32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st.</a:t>
            </a:r>
            <a:r>
              <a:rPr lang="en-US" sz="3200" b="1" dirty="0" smtClean="0"/>
              <a:t> would we be ready? </a:t>
            </a:r>
          </a:p>
          <a:p>
            <a:pPr marL="457200" lvl="1" indent="0">
              <a:buNone/>
            </a:pPr>
            <a:r>
              <a:rPr lang="en-US" sz="3200" b="1" dirty="0" smtClean="0"/>
              <a:t>What side of the line do you want to be 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1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ENABLING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DEFINE</a:t>
            </a:r>
            <a:r>
              <a:rPr lang="en-US" dirty="0" smtClean="0"/>
              <a:t> a major conflagration</a:t>
            </a:r>
          </a:p>
          <a:p>
            <a:r>
              <a:rPr lang="en-US" b="1" dirty="0"/>
              <a:t>IDENTIFY</a:t>
            </a:r>
            <a:r>
              <a:rPr lang="en-US" dirty="0"/>
              <a:t> safety requirements to be followed while performing abnormal/degraded shipboard fire fighting tasks when combating a Major </a:t>
            </a:r>
            <a:r>
              <a:rPr lang="en-US" dirty="0" smtClean="0"/>
              <a:t>Conflagration</a:t>
            </a:r>
          </a:p>
          <a:p>
            <a:r>
              <a:rPr lang="en-US" b="1" dirty="0"/>
              <a:t>STATE</a:t>
            </a:r>
            <a:r>
              <a:rPr lang="en-US" dirty="0"/>
              <a:t> the responsibilities, planning, training and equipment required to combat a Major </a:t>
            </a:r>
            <a:r>
              <a:rPr lang="en-US" dirty="0" smtClean="0"/>
              <a:t>Conflagration</a:t>
            </a:r>
          </a:p>
          <a:p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abnormal fire fighting tasks required to combat a Major Conflagration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292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ENABLING OBJECTIVES</vt:lpstr>
      <vt:lpstr>REFERENCES</vt:lpstr>
      <vt:lpstr>MAJOR CONFLAGRATION</vt:lpstr>
      <vt:lpstr>MAJOR CONFLAGRATION</vt:lpstr>
      <vt:lpstr>MAJOR CONFLAGRATION</vt:lpstr>
      <vt:lpstr>MAJOR CONFLAGRATION</vt:lpstr>
      <vt:lpstr>MAJOR CONFLAGRATION</vt:lpstr>
      <vt:lpstr>ENABLING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Conflagration</dc:title>
  <dc:creator>Anthony Glorioso</dc:creator>
  <cp:lastModifiedBy>Anthony Glorioso</cp:lastModifiedBy>
  <cp:revision>6</cp:revision>
  <dcterms:created xsi:type="dcterms:W3CDTF">2016-07-17T00:13:33Z</dcterms:created>
  <dcterms:modified xsi:type="dcterms:W3CDTF">2016-07-17T04:05:11Z</dcterms:modified>
</cp:coreProperties>
</file>